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4" r:id="rId7"/>
    <p:sldId id="262" r:id="rId8"/>
    <p:sldId id="263" r:id="rId9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F60840-F358-4E03-884B-9DCF01B9F763}" v="2" dt="2025-02-15T19:47:09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380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Ínigo Pérez Urien" userId="b0ce67fa9e866c0e" providerId="LiveId" clId="{08F60840-F358-4E03-884B-9DCF01B9F763}"/>
    <pc:docChg chg="custSel addSld delSld modSld sldOrd">
      <pc:chgData name="Ínigo Pérez Urien" userId="b0ce67fa9e866c0e" providerId="LiveId" clId="{08F60840-F358-4E03-884B-9DCF01B9F763}" dt="2025-02-15T19:49:11.707" v="27" actId="47"/>
      <pc:docMkLst>
        <pc:docMk/>
      </pc:docMkLst>
      <pc:sldChg chg="del">
        <pc:chgData name="Ínigo Pérez Urien" userId="b0ce67fa9e866c0e" providerId="LiveId" clId="{08F60840-F358-4E03-884B-9DCF01B9F763}" dt="2025-02-15T19:49:11.707" v="27" actId="47"/>
        <pc:sldMkLst>
          <pc:docMk/>
          <pc:sldMk cId="0" sldId="260"/>
        </pc:sldMkLst>
      </pc:sldChg>
      <pc:sldChg chg="ord">
        <pc:chgData name="Ínigo Pérez Urien" userId="b0ce67fa9e866c0e" providerId="LiveId" clId="{08F60840-F358-4E03-884B-9DCF01B9F763}" dt="2025-02-15T19:47:49.544" v="24"/>
        <pc:sldMkLst>
          <pc:docMk/>
          <pc:sldMk cId="0" sldId="261"/>
        </pc:sldMkLst>
      </pc:sldChg>
      <pc:sldChg chg="addSp delSp modSp new mod setBg">
        <pc:chgData name="Ínigo Pérez Urien" userId="b0ce67fa9e866c0e" providerId="LiveId" clId="{08F60840-F358-4E03-884B-9DCF01B9F763}" dt="2025-02-15T19:49:06.061" v="26"/>
        <pc:sldMkLst>
          <pc:docMk/>
          <pc:sldMk cId="8234887" sldId="264"/>
        </pc:sldMkLst>
        <pc:spChg chg="mod">
          <ac:chgData name="Ínigo Pérez Urien" userId="b0ce67fa9e866c0e" providerId="LiveId" clId="{08F60840-F358-4E03-884B-9DCF01B9F763}" dt="2025-02-15T19:49:06.061" v="26"/>
          <ac:spMkLst>
            <pc:docMk/>
            <pc:sldMk cId="8234887" sldId="264"/>
            <ac:spMk id="2" creationId="{B33D726B-BAE0-21A9-88FD-86EA1856CE3D}"/>
          </ac:spMkLst>
        </pc:spChg>
        <pc:spChg chg="del">
          <ac:chgData name="Ínigo Pérez Urien" userId="b0ce67fa9e866c0e" providerId="LiveId" clId="{08F60840-F358-4E03-884B-9DCF01B9F763}" dt="2025-02-15T19:45:43.147" v="19"/>
          <ac:spMkLst>
            <pc:docMk/>
            <pc:sldMk cId="8234887" sldId="264"/>
            <ac:spMk id="3" creationId="{CDCA0E51-D15F-58B8-B54A-A68785861621}"/>
          </ac:spMkLst>
        </pc:spChg>
        <pc:spChg chg="add del mod">
          <ac:chgData name="Ínigo Pérez Urien" userId="b0ce67fa9e866c0e" providerId="LiveId" clId="{08F60840-F358-4E03-884B-9DCF01B9F763}" dt="2025-02-15T19:48:08.862" v="25" actId="26606"/>
          <ac:spMkLst>
            <pc:docMk/>
            <pc:sldMk cId="8234887" sldId="264"/>
            <ac:spMk id="4" creationId="{BBB11A89-0E2F-4EA4-B530-87AEC242E209}"/>
          </ac:spMkLst>
        </pc:spChg>
        <pc:spChg chg="add del">
          <ac:chgData name="Ínigo Pérez Urien" userId="b0ce67fa9e866c0e" providerId="LiveId" clId="{08F60840-F358-4E03-884B-9DCF01B9F763}" dt="2025-02-15T19:47:09.664" v="21"/>
          <ac:spMkLst>
            <pc:docMk/>
            <pc:sldMk cId="8234887" sldId="264"/>
            <ac:spMk id="1030" creationId="{29D25FAC-B34D-367E-4BCB-8DB158BDF810}"/>
          </ac:spMkLst>
        </pc:spChg>
        <pc:spChg chg="add del">
          <ac:chgData name="Ínigo Pérez Urien" userId="b0ce67fa9e866c0e" providerId="LiveId" clId="{08F60840-F358-4E03-884B-9DCF01B9F763}" dt="2025-02-15T19:47:21.928" v="22" actId="26606"/>
          <ac:spMkLst>
            <pc:docMk/>
            <pc:sldMk cId="8234887" sldId="264"/>
            <ac:spMk id="1033" creationId="{12609869-9E80-471B-A487-A53288E0E791}"/>
          </ac:spMkLst>
        </pc:spChg>
        <pc:spChg chg="add del">
          <ac:chgData name="Ínigo Pérez Urien" userId="b0ce67fa9e866c0e" providerId="LiveId" clId="{08F60840-F358-4E03-884B-9DCF01B9F763}" dt="2025-02-15T19:47:21.928" v="22" actId="26606"/>
          <ac:spMkLst>
            <pc:docMk/>
            <pc:sldMk cId="8234887" sldId="264"/>
            <ac:spMk id="1035" creationId="{7004738A-9D34-43E8-97D2-CA0EED4F8BE0}"/>
          </ac:spMkLst>
        </pc:spChg>
        <pc:spChg chg="add del">
          <ac:chgData name="Ínigo Pérez Urien" userId="b0ce67fa9e866c0e" providerId="LiveId" clId="{08F60840-F358-4E03-884B-9DCF01B9F763}" dt="2025-02-15T19:47:21.928" v="22" actId="26606"/>
          <ac:spMkLst>
            <pc:docMk/>
            <pc:sldMk cId="8234887" sldId="264"/>
            <ac:spMk id="1037" creationId="{B8B8D07F-F13E-443E-BA68-2D26672D76B9}"/>
          </ac:spMkLst>
        </pc:spChg>
        <pc:spChg chg="add del">
          <ac:chgData name="Ínigo Pérez Urien" userId="b0ce67fa9e866c0e" providerId="LiveId" clId="{08F60840-F358-4E03-884B-9DCF01B9F763}" dt="2025-02-15T19:47:21.928" v="22" actId="26606"/>
          <ac:spMkLst>
            <pc:docMk/>
            <pc:sldMk cId="8234887" sldId="264"/>
            <ac:spMk id="1039" creationId="{2813A4FA-24A5-41ED-A534-3807D1B2F344}"/>
          </ac:spMkLst>
        </pc:spChg>
        <pc:spChg chg="add del">
          <ac:chgData name="Ínigo Pérez Urien" userId="b0ce67fa9e866c0e" providerId="LiveId" clId="{08F60840-F358-4E03-884B-9DCF01B9F763}" dt="2025-02-15T19:47:21.928" v="22" actId="26606"/>
          <ac:spMkLst>
            <pc:docMk/>
            <pc:sldMk cId="8234887" sldId="264"/>
            <ac:spMk id="1041" creationId="{C3944F27-CA70-4E84-A51A-E6BF89558979}"/>
          </ac:spMkLst>
        </pc:spChg>
        <pc:spChg chg="add">
          <ac:chgData name="Ínigo Pérez Urien" userId="b0ce67fa9e866c0e" providerId="LiveId" clId="{08F60840-F358-4E03-884B-9DCF01B9F763}" dt="2025-02-15T19:47:21.928" v="22" actId="26606"/>
          <ac:spMkLst>
            <pc:docMk/>
            <pc:sldMk cId="8234887" sldId="264"/>
            <ac:spMk id="1046" creationId="{12609869-9E80-471B-A487-A53288E0E791}"/>
          </ac:spMkLst>
        </pc:spChg>
        <pc:spChg chg="add">
          <ac:chgData name="Ínigo Pérez Urien" userId="b0ce67fa9e866c0e" providerId="LiveId" clId="{08F60840-F358-4E03-884B-9DCF01B9F763}" dt="2025-02-15T19:47:21.928" v="22" actId="26606"/>
          <ac:spMkLst>
            <pc:docMk/>
            <pc:sldMk cId="8234887" sldId="264"/>
            <ac:spMk id="1048" creationId="{7004738A-9D34-43E8-97D2-CA0EED4F8BE0}"/>
          </ac:spMkLst>
        </pc:spChg>
        <pc:spChg chg="add">
          <ac:chgData name="Ínigo Pérez Urien" userId="b0ce67fa9e866c0e" providerId="LiveId" clId="{08F60840-F358-4E03-884B-9DCF01B9F763}" dt="2025-02-15T19:47:21.928" v="22" actId="26606"/>
          <ac:spMkLst>
            <pc:docMk/>
            <pc:sldMk cId="8234887" sldId="264"/>
            <ac:spMk id="1050" creationId="{B8B8D07F-F13E-443E-BA68-2D26672D76B9}"/>
          </ac:spMkLst>
        </pc:spChg>
        <pc:spChg chg="add">
          <ac:chgData name="Ínigo Pérez Urien" userId="b0ce67fa9e866c0e" providerId="LiveId" clId="{08F60840-F358-4E03-884B-9DCF01B9F763}" dt="2025-02-15T19:47:21.928" v="22" actId="26606"/>
          <ac:spMkLst>
            <pc:docMk/>
            <pc:sldMk cId="8234887" sldId="264"/>
            <ac:spMk id="1052" creationId="{2813A4FA-24A5-41ED-A534-3807D1B2F344}"/>
          </ac:spMkLst>
        </pc:spChg>
        <pc:spChg chg="add">
          <ac:chgData name="Ínigo Pérez Urien" userId="b0ce67fa9e866c0e" providerId="LiveId" clId="{08F60840-F358-4E03-884B-9DCF01B9F763}" dt="2025-02-15T19:47:21.928" v="22" actId="26606"/>
          <ac:spMkLst>
            <pc:docMk/>
            <pc:sldMk cId="8234887" sldId="264"/>
            <ac:spMk id="1054" creationId="{C3944F27-CA70-4E84-A51A-E6BF89558979}"/>
          </ac:spMkLst>
        </pc:spChg>
        <pc:graphicFrameChg chg="add">
          <ac:chgData name="Ínigo Pérez Urien" userId="b0ce67fa9e866c0e" providerId="LiveId" clId="{08F60840-F358-4E03-884B-9DCF01B9F763}" dt="2025-02-15T19:48:08.862" v="25" actId="26606"/>
          <ac:graphicFrameMkLst>
            <pc:docMk/>
            <pc:sldMk cId="8234887" sldId="264"/>
            <ac:graphicFrameMk id="1056" creationId="{967AE4FD-DD96-4B0F-9C25-836F56A691F8}"/>
          </ac:graphicFrameMkLst>
        </pc:graphicFrameChg>
        <pc:picChg chg="add mod">
          <ac:chgData name="Ínigo Pérez Urien" userId="b0ce67fa9e866c0e" providerId="LiveId" clId="{08F60840-F358-4E03-884B-9DCF01B9F763}" dt="2025-02-15T19:45:56.864" v="20" actId="26606"/>
          <ac:picMkLst>
            <pc:docMk/>
            <pc:sldMk cId="8234887" sldId="264"/>
            <ac:picMk id="1026" creationId="{D99C218D-8972-CDAE-C12E-CE2596DF819A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4CD501-0F92-43B4-8C01-6A6AB2AB5215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E470424-4B3E-4C8A-8BB7-724C5CF70609}">
      <dgm:prSet/>
      <dgm:spPr/>
      <dgm:t>
        <a:bodyPr/>
        <a:lstStyle/>
        <a:p>
          <a:r>
            <a:rPr lang="en-US"/>
            <a:t>🏀 El baloncesto es un deporte de equipo.</a:t>
          </a:r>
        </a:p>
      </dgm:t>
    </dgm:pt>
    <dgm:pt modelId="{023992C0-492C-46EC-8C0C-57A7E116E6B9}" type="parTrans" cxnId="{114BACE9-AA46-45B6-8720-6C7DC65744BE}">
      <dgm:prSet/>
      <dgm:spPr/>
      <dgm:t>
        <a:bodyPr/>
        <a:lstStyle/>
        <a:p>
          <a:endParaRPr lang="en-US"/>
        </a:p>
      </dgm:t>
    </dgm:pt>
    <dgm:pt modelId="{9E60B061-A5E3-4785-9AE4-6D0186C5843E}" type="sibTrans" cxnId="{114BACE9-AA46-45B6-8720-6C7DC65744BE}">
      <dgm:prSet/>
      <dgm:spPr/>
      <dgm:t>
        <a:bodyPr/>
        <a:lstStyle/>
        <a:p>
          <a:endParaRPr lang="en-US"/>
        </a:p>
      </dgm:t>
    </dgm:pt>
    <dgm:pt modelId="{FE63B1A8-2144-4794-B728-60BDC2CDCCE9}">
      <dgm:prSet/>
      <dgm:spPr/>
      <dgm:t>
        <a:bodyPr/>
        <a:lstStyle/>
        <a:p>
          <a:r>
            <a:rPr lang="en-US"/>
            <a:t>👥 Juegan 5 jugadores por equipo.</a:t>
          </a:r>
        </a:p>
      </dgm:t>
    </dgm:pt>
    <dgm:pt modelId="{707CD310-3624-460C-AADE-F609166C4395}" type="parTrans" cxnId="{B7318BA0-1870-43B1-AA51-5A1C77D2E078}">
      <dgm:prSet/>
      <dgm:spPr/>
      <dgm:t>
        <a:bodyPr/>
        <a:lstStyle/>
        <a:p>
          <a:endParaRPr lang="en-US"/>
        </a:p>
      </dgm:t>
    </dgm:pt>
    <dgm:pt modelId="{0167CC28-A844-40F5-AD2F-328F0A62B7C3}" type="sibTrans" cxnId="{B7318BA0-1870-43B1-AA51-5A1C77D2E078}">
      <dgm:prSet/>
      <dgm:spPr/>
      <dgm:t>
        <a:bodyPr/>
        <a:lstStyle/>
        <a:p>
          <a:endParaRPr lang="en-US"/>
        </a:p>
      </dgm:t>
    </dgm:pt>
    <dgm:pt modelId="{EE28DA6C-F358-4D45-AF15-AD3C3C30C14F}">
      <dgm:prSet/>
      <dgm:spPr/>
      <dgm:t>
        <a:bodyPr/>
        <a:lstStyle/>
        <a:p>
          <a:r>
            <a:rPr lang="en-US" dirty="0"/>
            <a:t>🎯 El </a:t>
          </a:r>
          <a:r>
            <a:rPr lang="en-US" dirty="0" err="1"/>
            <a:t>objetivo</a:t>
          </a:r>
          <a:r>
            <a:rPr lang="en-US" dirty="0"/>
            <a:t> es meter </a:t>
          </a:r>
          <a:r>
            <a:rPr lang="en-US" dirty="0" err="1"/>
            <a:t>el</a:t>
          </a:r>
          <a:r>
            <a:rPr lang="en-US" dirty="0"/>
            <a:t> </a:t>
          </a:r>
          <a:r>
            <a:rPr lang="en-US" dirty="0" err="1"/>
            <a:t>balón</a:t>
          </a:r>
          <a:r>
            <a:rPr lang="en-US" dirty="0"/>
            <a:t> </a:t>
          </a:r>
          <a:r>
            <a:rPr lang="en-US" dirty="0" err="1"/>
            <a:t>en</a:t>
          </a:r>
          <a:r>
            <a:rPr lang="en-US" dirty="0"/>
            <a:t> la canasta del </a:t>
          </a:r>
          <a:r>
            <a:rPr lang="en-US" dirty="0" err="1"/>
            <a:t>equipo</a:t>
          </a:r>
          <a:r>
            <a:rPr lang="en-US" dirty="0"/>
            <a:t> </a:t>
          </a:r>
          <a:r>
            <a:rPr lang="en-US" dirty="0" err="1"/>
            <a:t>contrario</a:t>
          </a:r>
          <a:r>
            <a:rPr lang="en-US" dirty="0"/>
            <a:t>.</a:t>
          </a:r>
        </a:p>
      </dgm:t>
    </dgm:pt>
    <dgm:pt modelId="{ED4439D4-0D28-40D6-ABC4-8B48B8134197}" type="parTrans" cxnId="{20749546-15BE-4B81-B3E5-7BAB6B10C42B}">
      <dgm:prSet/>
      <dgm:spPr/>
      <dgm:t>
        <a:bodyPr/>
        <a:lstStyle/>
        <a:p>
          <a:endParaRPr lang="en-US"/>
        </a:p>
      </dgm:t>
    </dgm:pt>
    <dgm:pt modelId="{0B1B6CC0-10BD-47FB-B94A-DF18C3AD13AA}" type="sibTrans" cxnId="{20749546-15BE-4B81-B3E5-7BAB6B10C42B}">
      <dgm:prSet/>
      <dgm:spPr/>
      <dgm:t>
        <a:bodyPr/>
        <a:lstStyle/>
        <a:p>
          <a:endParaRPr lang="en-US"/>
        </a:p>
      </dgm:t>
    </dgm:pt>
    <dgm:pt modelId="{2F854047-C128-4DBA-9AB8-613C62E6D121}">
      <dgm:prSet/>
      <dgm:spPr/>
      <dgm:t>
        <a:bodyPr/>
        <a:lstStyle/>
        <a:p>
          <a:r>
            <a:rPr lang="en-US"/>
            <a:t>⏳ El partido tiene 4 tiempos.</a:t>
          </a:r>
        </a:p>
      </dgm:t>
    </dgm:pt>
    <dgm:pt modelId="{40A3229D-54BF-4721-8DBD-49E953C3F8A4}" type="parTrans" cxnId="{5311BC75-8DFF-494A-B038-C78CB19796C0}">
      <dgm:prSet/>
      <dgm:spPr/>
      <dgm:t>
        <a:bodyPr/>
        <a:lstStyle/>
        <a:p>
          <a:endParaRPr lang="en-US"/>
        </a:p>
      </dgm:t>
    </dgm:pt>
    <dgm:pt modelId="{444921FA-522A-40AD-A373-134FC78F4320}" type="sibTrans" cxnId="{5311BC75-8DFF-494A-B038-C78CB19796C0}">
      <dgm:prSet/>
      <dgm:spPr/>
      <dgm:t>
        <a:bodyPr/>
        <a:lstStyle/>
        <a:p>
          <a:endParaRPr lang="en-US"/>
        </a:p>
      </dgm:t>
    </dgm:pt>
    <dgm:pt modelId="{42B347F3-F351-4CEB-9AE4-0339CA2AECCE}" type="pres">
      <dgm:prSet presAssocID="{034CD501-0F92-43B4-8C01-6A6AB2AB5215}" presName="outerComposite" presStyleCnt="0">
        <dgm:presLayoutVars>
          <dgm:chMax val="5"/>
          <dgm:dir/>
          <dgm:resizeHandles val="exact"/>
        </dgm:presLayoutVars>
      </dgm:prSet>
      <dgm:spPr/>
    </dgm:pt>
    <dgm:pt modelId="{EFD67FA6-D9B0-49D6-8D3A-80BE41F3FA15}" type="pres">
      <dgm:prSet presAssocID="{034CD501-0F92-43B4-8C01-6A6AB2AB5215}" presName="dummyMaxCanvas" presStyleCnt="0">
        <dgm:presLayoutVars/>
      </dgm:prSet>
      <dgm:spPr/>
    </dgm:pt>
    <dgm:pt modelId="{89D6B633-4BAC-4F44-8487-C83C024BCC66}" type="pres">
      <dgm:prSet presAssocID="{034CD501-0F92-43B4-8C01-6A6AB2AB5215}" presName="FourNodes_1" presStyleLbl="node1" presStyleIdx="0" presStyleCnt="4">
        <dgm:presLayoutVars>
          <dgm:bulletEnabled val="1"/>
        </dgm:presLayoutVars>
      </dgm:prSet>
      <dgm:spPr/>
    </dgm:pt>
    <dgm:pt modelId="{796C1D0A-D2CC-49E8-8EB6-858301E2CCB4}" type="pres">
      <dgm:prSet presAssocID="{034CD501-0F92-43B4-8C01-6A6AB2AB5215}" presName="FourNodes_2" presStyleLbl="node1" presStyleIdx="1" presStyleCnt="4">
        <dgm:presLayoutVars>
          <dgm:bulletEnabled val="1"/>
        </dgm:presLayoutVars>
      </dgm:prSet>
      <dgm:spPr/>
    </dgm:pt>
    <dgm:pt modelId="{0E19979C-EFFA-4842-8820-5F8F48E4147F}" type="pres">
      <dgm:prSet presAssocID="{034CD501-0F92-43B4-8C01-6A6AB2AB5215}" presName="FourNodes_3" presStyleLbl="node1" presStyleIdx="2" presStyleCnt="4">
        <dgm:presLayoutVars>
          <dgm:bulletEnabled val="1"/>
        </dgm:presLayoutVars>
      </dgm:prSet>
      <dgm:spPr/>
    </dgm:pt>
    <dgm:pt modelId="{AC61BB48-27E2-4026-9E0F-D47B481A4B47}" type="pres">
      <dgm:prSet presAssocID="{034CD501-0F92-43B4-8C01-6A6AB2AB5215}" presName="FourNodes_4" presStyleLbl="node1" presStyleIdx="3" presStyleCnt="4">
        <dgm:presLayoutVars>
          <dgm:bulletEnabled val="1"/>
        </dgm:presLayoutVars>
      </dgm:prSet>
      <dgm:spPr/>
    </dgm:pt>
    <dgm:pt modelId="{5E8EAB8E-3FED-4BC0-9D94-CB054FCF4195}" type="pres">
      <dgm:prSet presAssocID="{034CD501-0F92-43B4-8C01-6A6AB2AB5215}" presName="FourConn_1-2" presStyleLbl="fgAccFollowNode1" presStyleIdx="0" presStyleCnt="3">
        <dgm:presLayoutVars>
          <dgm:bulletEnabled val="1"/>
        </dgm:presLayoutVars>
      </dgm:prSet>
      <dgm:spPr/>
    </dgm:pt>
    <dgm:pt modelId="{A39648C5-F768-45CA-8F4F-A51CB1CA93A4}" type="pres">
      <dgm:prSet presAssocID="{034CD501-0F92-43B4-8C01-6A6AB2AB5215}" presName="FourConn_2-3" presStyleLbl="fgAccFollowNode1" presStyleIdx="1" presStyleCnt="3">
        <dgm:presLayoutVars>
          <dgm:bulletEnabled val="1"/>
        </dgm:presLayoutVars>
      </dgm:prSet>
      <dgm:spPr/>
    </dgm:pt>
    <dgm:pt modelId="{F6BD9C9E-D09E-4F78-8F76-B8F2B632656C}" type="pres">
      <dgm:prSet presAssocID="{034CD501-0F92-43B4-8C01-6A6AB2AB5215}" presName="FourConn_3-4" presStyleLbl="fgAccFollowNode1" presStyleIdx="2" presStyleCnt="3">
        <dgm:presLayoutVars>
          <dgm:bulletEnabled val="1"/>
        </dgm:presLayoutVars>
      </dgm:prSet>
      <dgm:spPr/>
    </dgm:pt>
    <dgm:pt modelId="{567D426C-1A0C-45FF-8405-99FFA9A15A99}" type="pres">
      <dgm:prSet presAssocID="{034CD501-0F92-43B4-8C01-6A6AB2AB5215}" presName="FourNodes_1_text" presStyleLbl="node1" presStyleIdx="3" presStyleCnt="4">
        <dgm:presLayoutVars>
          <dgm:bulletEnabled val="1"/>
        </dgm:presLayoutVars>
      </dgm:prSet>
      <dgm:spPr/>
    </dgm:pt>
    <dgm:pt modelId="{4D11754D-2E37-4588-9FD8-97E2057DC704}" type="pres">
      <dgm:prSet presAssocID="{034CD501-0F92-43B4-8C01-6A6AB2AB5215}" presName="FourNodes_2_text" presStyleLbl="node1" presStyleIdx="3" presStyleCnt="4">
        <dgm:presLayoutVars>
          <dgm:bulletEnabled val="1"/>
        </dgm:presLayoutVars>
      </dgm:prSet>
      <dgm:spPr/>
    </dgm:pt>
    <dgm:pt modelId="{8BD66209-3436-4D67-AA25-6551260E3F98}" type="pres">
      <dgm:prSet presAssocID="{034CD501-0F92-43B4-8C01-6A6AB2AB5215}" presName="FourNodes_3_text" presStyleLbl="node1" presStyleIdx="3" presStyleCnt="4">
        <dgm:presLayoutVars>
          <dgm:bulletEnabled val="1"/>
        </dgm:presLayoutVars>
      </dgm:prSet>
      <dgm:spPr/>
    </dgm:pt>
    <dgm:pt modelId="{947E32A0-E1A2-4244-9CF9-F7799C614C1A}" type="pres">
      <dgm:prSet presAssocID="{034CD501-0F92-43B4-8C01-6A6AB2AB521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17055F01-806D-4F88-8AC3-A5FB9B8BC990}" type="presOf" srcId="{0B1B6CC0-10BD-47FB-B94A-DF18C3AD13AA}" destId="{F6BD9C9E-D09E-4F78-8F76-B8F2B632656C}" srcOrd="0" destOrd="0" presId="urn:microsoft.com/office/officeart/2005/8/layout/vProcess5"/>
    <dgm:cxn modelId="{8F8DF813-A085-46ED-A205-EF4D25F7F27D}" type="presOf" srcId="{FE63B1A8-2144-4794-B728-60BDC2CDCCE9}" destId="{4D11754D-2E37-4588-9FD8-97E2057DC704}" srcOrd="1" destOrd="0" presId="urn:microsoft.com/office/officeart/2005/8/layout/vProcess5"/>
    <dgm:cxn modelId="{8DDDE718-EC7C-49F0-9390-5D5B65B2C986}" type="presOf" srcId="{BE470424-4B3E-4C8A-8BB7-724C5CF70609}" destId="{567D426C-1A0C-45FF-8405-99FFA9A15A99}" srcOrd="1" destOrd="0" presId="urn:microsoft.com/office/officeart/2005/8/layout/vProcess5"/>
    <dgm:cxn modelId="{20749546-15BE-4B81-B3E5-7BAB6B10C42B}" srcId="{034CD501-0F92-43B4-8C01-6A6AB2AB5215}" destId="{EE28DA6C-F358-4D45-AF15-AD3C3C30C14F}" srcOrd="2" destOrd="0" parTransId="{ED4439D4-0D28-40D6-ABC4-8B48B8134197}" sibTransId="{0B1B6CC0-10BD-47FB-B94A-DF18C3AD13AA}"/>
    <dgm:cxn modelId="{A9A28848-0F87-4D36-81E8-3BB8FB1309D1}" type="presOf" srcId="{2F854047-C128-4DBA-9AB8-613C62E6D121}" destId="{AC61BB48-27E2-4026-9E0F-D47B481A4B47}" srcOrd="0" destOrd="0" presId="urn:microsoft.com/office/officeart/2005/8/layout/vProcess5"/>
    <dgm:cxn modelId="{1D16A648-2051-4355-87DB-618C52BEB9DA}" type="presOf" srcId="{2F854047-C128-4DBA-9AB8-613C62E6D121}" destId="{947E32A0-E1A2-4244-9CF9-F7799C614C1A}" srcOrd="1" destOrd="0" presId="urn:microsoft.com/office/officeart/2005/8/layout/vProcess5"/>
    <dgm:cxn modelId="{5311BC75-8DFF-494A-B038-C78CB19796C0}" srcId="{034CD501-0F92-43B4-8C01-6A6AB2AB5215}" destId="{2F854047-C128-4DBA-9AB8-613C62E6D121}" srcOrd="3" destOrd="0" parTransId="{40A3229D-54BF-4721-8DBD-49E953C3F8A4}" sibTransId="{444921FA-522A-40AD-A373-134FC78F4320}"/>
    <dgm:cxn modelId="{22FD4D58-1774-4898-9261-FDA797B6CCBF}" type="presOf" srcId="{034CD501-0F92-43B4-8C01-6A6AB2AB5215}" destId="{42B347F3-F351-4CEB-9AE4-0339CA2AECCE}" srcOrd="0" destOrd="0" presId="urn:microsoft.com/office/officeart/2005/8/layout/vProcess5"/>
    <dgm:cxn modelId="{746ECA85-6D48-47E0-B6B1-6712450F1240}" type="presOf" srcId="{9E60B061-A5E3-4785-9AE4-6D0186C5843E}" destId="{5E8EAB8E-3FED-4BC0-9D94-CB054FCF4195}" srcOrd="0" destOrd="0" presId="urn:microsoft.com/office/officeart/2005/8/layout/vProcess5"/>
    <dgm:cxn modelId="{B7318BA0-1870-43B1-AA51-5A1C77D2E078}" srcId="{034CD501-0F92-43B4-8C01-6A6AB2AB5215}" destId="{FE63B1A8-2144-4794-B728-60BDC2CDCCE9}" srcOrd="1" destOrd="0" parTransId="{707CD310-3624-460C-AADE-F609166C4395}" sibTransId="{0167CC28-A844-40F5-AD2F-328F0A62B7C3}"/>
    <dgm:cxn modelId="{B24B35AC-88CE-4A6A-A82D-95736AFFAE03}" type="presOf" srcId="{EE28DA6C-F358-4D45-AF15-AD3C3C30C14F}" destId="{8BD66209-3436-4D67-AA25-6551260E3F98}" srcOrd="1" destOrd="0" presId="urn:microsoft.com/office/officeart/2005/8/layout/vProcess5"/>
    <dgm:cxn modelId="{0D8DD3C1-0464-45E3-9865-F813C25B9507}" type="presOf" srcId="{FE63B1A8-2144-4794-B728-60BDC2CDCCE9}" destId="{796C1D0A-D2CC-49E8-8EB6-858301E2CCB4}" srcOrd="0" destOrd="0" presId="urn:microsoft.com/office/officeart/2005/8/layout/vProcess5"/>
    <dgm:cxn modelId="{EAAFFFC8-9E14-4EDB-812D-FE7D70CCF296}" type="presOf" srcId="{0167CC28-A844-40F5-AD2F-328F0A62B7C3}" destId="{A39648C5-F768-45CA-8F4F-A51CB1CA93A4}" srcOrd="0" destOrd="0" presId="urn:microsoft.com/office/officeart/2005/8/layout/vProcess5"/>
    <dgm:cxn modelId="{A74AC7D4-CE1B-4F93-A0E5-B33F43F6A04F}" type="presOf" srcId="{EE28DA6C-F358-4D45-AF15-AD3C3C30C14F}" destId="{0E19979C-EFFA-4842-8820-5F8F48E4147F}" srcOrd="0" destOrd="0" presId="urn:microsoft.com/office/officeart/2005/8/layout/vProcess5"/>
    <dgm:cxn modelId="{37993BE0-4207-413F-8FC3-F8193213C8C5}" type="presOf" srcId="{BE470424-4B3E-4C8A-8BB7-724C5CF70609}" destId="{89D6B633-4BAC-4F44-8487-C83C024BCC66}" srcOrd="0" destOrd="0" presId="urn:microsoft.com/office/officeart/2005/8/layout/vProcess5"/>
    <dgm:cxn modelId="{114BACE9-AA46-45B6-8720-6C7DC65744BE}" srcId="{034CD501-0F92-43B4-8C01-6A6AB2AB5215}" destId="{BE470424-4B3E-4C8A-8BB7-724C5CF70609}" srcOrd="0" destOrd="0" parTransId="{023992C0-492C-46EC-8C0C-57A7E116E6B9}" sibTransId="{9E60B061-A5E3-4785-9AE4-6D0186C5843E}"/>
    <dgm:cxn modelId="{602B70FF-6FC1-48D8-996A-8FEC2055BBBB}" type="presParOf" srcId="{42B347F3-F351-4CEB-9AE4-0339CA2AECCE}" destId="{EFD67FA6-D9B0-49D6-8D3A-80BE41F3FA15}" srcOrd="0" destOrd="0" presId="urn:microsoft.com/office/officeart/2005/8/layout/vProcess5"/>
    <dgm:cxn modelId="{6F8437D0-9990-45AE-84FA-006157CAAE1E}" type="presParOf" srcId="{42B347F3-F351-4CEB-9AE4-0339CA2AECCE}" destId="{89D6B633-4BAC-4F44-8487-C83C024BCC66}" srcOrd="1" destOrd="0" presId="urn:microsoft.com/office/officeart/2005/8/layout/vProcess5"/>
    <dgm:cxn modelId="{D1127444-B5B5-4037-8EC9-343F3112BA72}" type="presParOf" srcId="{42B347F3-F351-4CEB-9AE4-0339CA2AECCE}" destId="{796C1D0A-D2CC-49E8-8EB6-858301E2CCB4}" srcOrd="2" destOrd="0" presId="urn:microsoft.com/office/officeart/2005/8/layout/vProcess5"/>
    <dgm:cxn modelId="{0CE0D570-4571-4E42-B0F7-9CC59D261C4A}" type="presParOf" srcId="{42B347F3-F351-4CEB-9AE4-0339CA2AECCE}" destId="{0E19979C-EFFA-4842-8820-5F8F48E4147F}" srcOrd="3" destOrd="0" presId="urn:microsoft.com/office/officeart/2005/8/layout/vProcess5"/>
    <dgm:cxn modelId="{544FBEE5-8E7C-4AAF-A253-D1CA70FF38CE}" type="presParOf" srcId="{42B347F3-F351-4CEB-9AE4-0339CA2AECCE}" destId="{AC61BB48-27E2-4026-9E0F-D47B481A4B47}" srcOrd="4" destOrd="0" presId="urn:microsoft.com/office/officeart/2005/8/layout/vProcess5"/>
    <dgm:cxn modelId="{A5CF3707-9E03-47A6-B59F-57C926CD83E7}" type="presParOf" srcId="{42B347F3-F351-4CEB-9AE4-0339CA2AECCE}" destId="{5E8EAB8E-3FED-4BC0-9D94-CB054FCF4195}" srcOrd="5" destOrd="0" presId="urn:microsoft.com/office/officeart/2005/8/layout/vProcess5"/>
    <dgm:cxn modelId="{BE0F7E67-0561-4B96-8F89-4A6B2694B22A}" type="presParOf" srcId="{42B347F3-F351-4CEB-9AE4-0339CA2AECCE}" destId="{A39648C5-F768-45CA-8F4F-A51CB1CA93A4}" srcOrd="6" destOrd="0" presId="urn:microsoft.com/office/officeart/2005/8/layout/vProcess5"/>
    <dgm:cxn modelId="{ADCF4B6C-52FB-428A-AF38-EDB960C80E4A}" type="presParOf" srcId="{42B347F3-F351-4CEB-9AE4-0339CA2AECCE}" destId="{F6BD9C9E-D09E-4F78-8F76-B8F2B632656C}" srcOrd="7" destOrd="0" presId="urn:microsoft.com/office/officeart/2005/8/layout/vProcess5"/>
    <dgm:cxn modelId="{928064E6-BDDA-4C1E-B2A9-6958F6F1C752}" type="presParOf" srcId="{42B347F3-F351-4CEB-9AE4-0339CA2AECCE}" destId="{567D426C-1A0C-45FF-8405-99FFA9A15A99}" srcOrd="8" destOrd="0" presId="urn:microsoft.com/office/officeart/2005/8/layout/vProcess5"/>
    <dgm:cxn modelId="{1442F99B-1B35-4C7E-BFC3-1B85A432310B}" type="presParOf" srcId="{42B347F3-F351-4CEB-9AE4-0339CA2AECCE}" destId="{4D11754D-2E37-4588-9FD8-97E2057DC704}" srcOrd="9" destOrd="0" presId="urn:microsoft.com/office/officeart/2005/8/layout/vProcess5"/>
    <dgm:cxn modelId="{599C8465-3445-40DD-9827-33B343D6AB89}" type="presParOf" srcId="{42B347F3-F351-4CEB-9AE4-0339CA2AECCE}" destId="{8BD66209-3436-4D67-AA25-6551260E3F98}" srcOrd="10" destOrd="0" presId="urn:microsoft.com/office/officeart/2005/8/layout/vProcess5"/>
    <dgm:cxn modelId="{050929AE-1741-4D28-AB3E-1E7C5773403E}" type="presParOf" srcId="{42B347F3-F351-4CEB-9AE4-0339CA2AECCE}" destId="{947E32A0-E1A2-4244-9CF9-F7799C614C1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246AF9-EA50-4FBD-B072-63D40282209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3F45C742-C450-43A0-A663-10C3CBABCEDA}">
      <dgm:prSet/>
      <dgm:spPr/>
      <dgm:t>
        <a:bodyPr/>
        <a:lstStyle/>
        <a:p>
          <a:pPr>
            <a:defRPr cap="all"/>
          </a:pPr>
          <a:r>
            <a:rPr lang="en-US"/>
            <a:t>❓ ¿Te gusta el baloncesto?</a:t>
          </a:r>
        </a:p>
      </dgm:t>
    </dgm:pt>
    <dgm:pt modelId="{5AB1C87D-6B23-4E17-BF86-990DB57AC6D0}" type="parTrans" cxnId="{A39125AB-6853-4F88-B2BD-199965BD7BA7}">
      <dgm:prSet/>
      <dgm:spPr/>
      <dgm:t>
        <a:bodyPr/>
        <a:lstStyle/>
        <a:p>
          <a:endParaRPr lang="en-US"/>
        </a:p>
      </dgm:t>
    </dgm:pt>
    <dgm:pt modelId="{20C79FEB-A23F-404A-878B-BF6E4A3F621A}" type="sibTrans" cxnId="{A39125AB-6853-4F88-B2BD-199965BD7BA7}">
      <dgm:prSet/>
      <dgm:spPr/>
      <dgm:t>
        <a:bodyPr/>
        <a:lstStyle/>
        <a:p>
          <a:endParaRPr lang="en-US"/>
        </a:p>
      </dgm:t>
    </dgm:pt>
    <dgm:pt modelId="{4D6DF8FD-9F05-4C8B-AC62-F9A566DF3C96}">
      <dgm:prSet/>
      <dgm:spPr/>
      <dgm:t>
        <a:bodyPr/>
        <a:lstStyle/>
        <a:p>
          <a:pPr>
            <a:defRPr cap="all"/>
          </a:pPr>
          <a:r>
            <a:rPr lang="en-US"/>
            <a:t>❓ ¿Has jugado alguna vez?</a:t>
          </a:r>
        </a:p>
      </dgm:t>
    </dgm:pt>
    <dgm:pt modelId="{2C640AD4-C6E1-4014-82DD-1D92CE05987B}" type="parTrans" cxnId="{A93EE377-E0C3-4854-A10F-19595B918F4D}">
      <dgm:prSet/>
      <dgm:spPr/>
      <dgm:t>
        <a:bodyPr/>
        <a:lstStyle/>
        <a:p>
          <a:endParaRPr lang="en-US"/>
        </a:p>
      </dgm:t>
    </dgm:pt>
    <dgm:pt modelId="{12FFCCEE-278F-47EA-A5A7-749975681B85}" type="sibTrans" cxnId="{A93EE377-E0C3-4854-A10F-19595B918F4D}">
      <dgm:prSet/>
      <dgm:spPr/>
      <dgm:t>
        <a:bodyPr/>
        <a:lstStyle/>
        <a:p>
          <a:endParaRPr lang="en-US"/>
        </a:p>
      </dgm:t>
    </dgm:pt>
    <dgm:pt modelId="{B440AB6B-B657-44B2-9FDE-5F5521327DCC}">
      <dgm:prSet/>
      <dgm:spPr/>
      <dgm:t>
        <a:bodyPr/>
        <a:lstStyle/>
        <a:p>
          <a:pPr>
            <a:defRPr cap="all"/>
          </a:pPr>
          <a:r>
            <a:rPr lang="en-US"/>
            <a:t>❓ ¿Qué deportes te gustan más?</a:t>
          </a:r>
        </a:p>
      </dgm:t>
    </dgm:pt>
    <dgm:pt modelId="{4A913910-248E-46C4-A2E0-A6D5F56D4893}" type="parTrans" cxnId="{973DD9ED-5C21-4887-839D-A3937B1751BA}">
      <dgm:prSet/>
      <dgm:spPr/>
      <dgm:t>
        <a:bodyPr/>
        <a:lstStyle/>
        <a:p>
          <a:endParaRPr lang="en-US"/>
        </a:p>
      </dgm:t>
    </dgm:pt>
    <dgm:pt modelId="{36906072-F725-4772-B725-4E95610D217C}" type="sibTrans" cxnId="{973DD9ED-5C21-4887-839D-A3937B1751BA}">
      <dgm:prSet/>
      <dgm:spPr/>
      <dgm:t>
        <a:bodyPr/>
        <a:lstStyle/>
        <a:p>
          <a:endParaRPr lang="en-US"/>
        </a:p>
      </dgm:t>
    </dgm:pt>
    <dgm:pt modelId="{899B55D6-FF40-4E68-B6B4-7DB39E549E2C}" type="pres">
      <dgm:prSet presAssocID="{CF246AF9-EA50-4FBD-B072-63D40282209F}" presName="root" presStyleCnt="0">
        <dgm:presLayoutVars>
          <dgm:dir/>
          <dgm:resizeHandles val="exact"/>
        </dgm:presLayoutVars>
      </dgm:prSet>
      <dgm:spPr/>
    </dgm:pt>
    <dgm:pt modelId="{05C53B0E-AE8C-4305-909D-0E695F134FAB}" type="pres">
      <dgm:prSet presAssocID="{3F45C742-C450-43A0-A663-10C3CBABCEDA}" presName="compNode" presStyleCnt="0"/>
      <dgm:spPr/>
    </dgm:pt>
    <dgm:pt modelId="{B39486F3-F8ED-4E1C-9A19-039B3EA150FA}" type="pres">
      <dgm:prSet presAssocID="{3F45C742-C450-43A0-A663-10C3CBABCEDA}" presName="iconBgRect" presStyleLbl="bgShp" presStyleIdx="0" presStyleCnt="3"/>
      <dgm:spPr/>
    </dgm:pt>
    <dgm:pt modelId="{3EEB1FC7-30AA-4698-9265-F3981B0482BC}" type="pres">
      <dgm:prSet presAssocID="{3F45C742-C450-43A0-A663-10C3CBABCED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loncesto"/>
        </a:ext>
      </dgm:extLst>
    </dgm:pt>
    <dgm:pt modelId="{ED561F5B-2AC3-4462-AFA1-9E21DDBC3F7C}" type="pres">
      <dgm:prSet presAssocID="{3F45C742-C450-43A0-A663-10C3CBABCEDA}" presName="spaceRect" presStyleCnt="0"/>
      <dgm:spPr/>
    </dgm:pt>
    <dgm:pt modelId="{B45A533D-5343-4B31-9C4C-139FFDF75B79}" type="pres">
      <dgm:prSet presAssocID="{3F45C742-C450-43A0-A663-10C3CBABCEDA}" presName="textRect" presStyleLbl="revTx" presStyleIdx="0" presStyleCnt="3">
        <dgm:presLayoutVars>
          <dgm:chMax val="1"/>
          <dgm:chPref val="1"/>
        </dgm:presLayoutVars>
      </dgm:prSet>
      <dgm:spPr/>
    </dgm:pt>
    <dgm:pt modelId="{20FD269A-B5FF-4232-80C0-D1CE8DDA6B73}" type="pres">
      <dgm:prSet presAssocID="{20C79FEB-A23F-404A-878B-BF6E4A3F621A}" presName="sibTrans" presStyleCnt="0"/>
      <dgm:spPr/>
    </dgm:pt>
    <dgm:pt modelId="{F7637FC5-6BE6-44D8-B32A-D257EAE9948F}" type="pres">
      <dgm:prSet presAssocID="{4D6DF8FD-9F05-4C8B-AC62-F9A566DF3C96}" presName="compNode" presStyleCnt="0"/>
      <dgm:spPr/>
    </dgm:pt>
    <dgm:pt modelId="{AEE61EE0-860C-4BFC-A666-86F1BB663863}" type="pres">
      <dgm:prSet presAssocID="{4D6DF8FD-9F05-4C8B-AC62-F9A566DF3C96}" presName="iconBgRect" presStyleLbl="bgShp" presStyleIdx="1" presStyleCnt="3"/>
      <dgm:spPr/>
    </dgm:pt>
    <dgm:pt modelId="{C8BE915C-7243-4327-8AF8-89B6A6B32A62}" type="pres">
      <dgm:prSet presAssocID="{4D6DF8FD-9F05-4C8B-AC62-F9A566DF3C9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stadísticas"/>
        </a:ext>
      </dgm:extLst>
    </dgm:pt>
    <dgm:pt modelId="{BD612F13-9036-43B1-A5AC-AF592D66C1AA}" type="pres">
      <dgm:prSet presAssocID="{4D6DF8FD-9F05-4C8B-AC62-F9A566DF3C96}" presName="spaceRect" presStyleCnt="0"/>
      <dgm:spPr/>
    </dgm:pt>
    <dgm:pt modelId="{598B23B2-8A96-440E-9902-C10F67826D2D}" type="pres">
      <dgm:prSet presAssocID="{4D6DF8FD-9F05-4C8B-AC62-F9A566DF3C96}" presName="textRect" presStyleLbl="revTx" presStyleIdx="1" presStyleCnt="3">
        <dgm:presLayoutVars>
          <dgm:chMax val="1"/>
          <dgm:chPref val="1"/>
        </dgm:presLayoutVars>
      </dgm:prSet>
      <dgm:spPr/>
    </dgm:pt>
    <dgm:pt modelId="{A810327C-9B93-4F98-8CC4-CDF7E10A87D4}" type="pres">
      <dgm:prSet presAssocID="{12FFCCEE-278F-47EA-A5A7-749975681B85}" presName="sibTrans" presStyleCnt="0"/>
      <dgm:spPr/>
    </dgm:pt>
    <dgm:pt modelId="{587CBA50-0BDB-4CA7-8D54-C88B888D0244}" type="pres">
      <dgm:prSet presAssocID="{B440AB6B-B657-44B2-9FDE-5F5521327DCC}" presName="compNode" presStyleCnt="0"/>
      <dgm:spPr/>
    </dgm:pt>
    <dgm:pt modelId="{E12B86AB-65E4-4733-8A39-D1066DDC7718}" type="pres">
      <dgm:prSet presAssocID="{B440AB6B-B657-44B2-9FDE-5F5521327DCC}" presName="iconBgRect" presStyleLbl="bgShp" presStyleIdx="2" presStyleCnt="3"/>
      <dgm:spPr/>
    </dgm:pt>
    <dgm:pt modelId="{A4DBFB0E-F703-49BC-A46F-7A508CF66EE8}" type="pres">
      <dgm:prSet presAssocID="{B440AB6B-B657-44B2-9FDE-5F5521327DC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port Balls"/>
        </a:ext>
      </dgm:extLst>
    </dgm:pt>
    <dgm:pt modelId="{F4E22606-F917-44D4-82E9-7EE63BDFAC8C}" type="pres">
      <dgm:prSet presAssocID="{B440AB6B-B657-44B2-9FDE-5F5521327DCC}" presName="spaceRect" presStyleCnt="0"/>
      <dgm:spPr/>
    </dgm:pt>
    <dgm:pt modelId="{8209E948-9CE8-418C-AE68-418043DB76E9}" type="pres">
      <dgm:prSet presAssocID="{B440AB6B-B657-44B2-9FDE-5F5521327DC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8A77A20-EE25-4A64-B592-173231A8D8F0}" type="presOf" srcId="{CF246AF9-EA50-4FBD-B072-63D40282209F}" destId="{899B55D6-FF40-4E68-B6B4-7DB39E549E2C}" srcOrd="0" destOrd="0" presId="urn:microsoft.com/office/officeart/2018/5/layout/IconCircleLabelList"/>
    <dgm:cxn modelId="{A93EE377-E0C3-4854-A10F-19595B918F4D}" srcId="{CF246AF9-EA50-4FBD-B072-63D40282209F}" destId="{4D6DF8FD-9F05-4C8B-AC62-F9A566DF3C96}" srcOrd="1" destOrd="0" parTransId="{2C640AD4-C6E1-4014-82DD-1D92CE05987B}" sibTransId="{12FFCCEE-278F-47EA-A5A7-749975681B85}"/>
    <dgm:cxn modelId="{ED1F46A9-E0EA-499D-AB06-9BF9ADA8601D}" type="presOf" srcId="{3F45C742-C450-43A0-A663-10C3CBABCEDA}" destId="{B45A533D-5343-4B31-9C4C-139FFDF75B79}" srcOrd="0" destOrd="0" presId="urn:microsoft.com/office/officeart/2018/5/layout/IconCircleLabelList"/>
    <dgm:cxn modelId="{A39125AB-6853-4F88-B2BD-199965BD7BA7}" srcId="{CF246AF9-EA50-4FBD-B072-63D40282209F}" destId="{3F45C742-C450-43A0-A663-10C3CBABCEDA}" srcOrd="0" destOrd="0" parTransId="{5AB1C87D-6B23-4E17-BF86-990DB57AC6D0}" sibTransId="{20C79FEB-A23F-404A-878B-BF6E4A3F621A}"/>
    <dgm:cxn modelId="{088F6FAE-C6A6-4BC7-8175-6CAF0A1BF192}" type="presOf" srcId="{B440AB6B-B657-44B2-9FDE-5F5521327DCC}" destId="{8209E948-9CE8-418C-AE68-418043DB76E9}" srcOrd="0" destOrd="0" presId="urn:microsoft.com/office/officeart/2018/5/layout/IconCircleLabelList"/>
    <dgm:cxn modelId="{C10E54D9-30C1-474B-AD23-408239E2AAF1}" type="presOf" srcId="{4D6DF8FD-9F05-4C8B-AC62-F9A566DF3C96}" destId="{598B23B2-8A96-440E-9902-C10F67826D2D}" srcOrd="0" destOrd="0" presId="urn:microsoft.com/office/officeart/2018/5/layout/IconCircleLabelList"/>
    <dgm:cxn modelId="{973DD9ED-5C21-4887-839D-A3937B1751BA}" srcId="{CF246AF9-EA50-4FBD-B072-63D40282209F}" destId="{B440AB6B-B657-44B2-9FDE-5F5521327DCC}" srcOrd="2" destOrd="0" parTransId="{4A913910-248E-46C4-A2E0-A6D5F56D4893}" sibTransId="{36906072-F725-4772-B725-4E95610D217C}"/>
    <dgm:cxn modelId="{891DA6FE-33E4-4F9D-8B54-92BBFFB6E2E1}" type="presParOf" srcId="{899B55D6-FF40-4E68-B6B4-7DB39E549E2C}" destId="{05C53B0E-AE8C-4305-909D-0E695F134FAB}" srcOrd="0" destOrd="0" presId="urn:microsoft.com/office/officeart/2018/5/layout/IconCircleLabelList"/>
    <dgm:cxn modelId="{A6626F3F-66A6-4326-B158-4FEFC55F3B8A}" type="presParOf" srcId="{05C53B0E-AE8C-4305-909D-0E695F134FAB}" destId="{B39486F3-F8ED-4E1C-9A19-039B3EA150FA}" srcOrd="0" destOrd="0" presId="urn:microsoft.com/office/officeart/2018/5/layout/IconCircleLabelList"/>
    <dgm:cxn modelId="{D03EB843-AF51-46A3-B9E8-190FA01E4E4C}" type="presParOf" srcId="{05C53B0E-AE8C-4305-909D-0E695F134FAB}" destId="{3EEB1FC7-30AA-4698-9265-F3981B0482BC}" srcOrd="1" destOrd="0" presId="urn:microsoft.com/office/officeart/2018/5/layout/IconCircleLabelList"/>
    <dgm:cxn modelId="{501722C3-D522-4B33-9D4E-C1410B39EB50}" type="presParOf" srcId="{05C53B0E-AE8C-4305-909D-0E695F134FAB}" destId="{ED561F5B-2AC3-4462-AFA1-9E21DDBC3F7C}" srcOrd="2" destOrd="0" presId="urn:microsoft.com/office/officeart/2018/5/layout/IconCircleLabelList"/>
    <dgm:cxn modelId="{D32D83B0-8F6D-417B-8318-48EB91E87B37}" type="presParOf" srcId="{05C53B0E-AE8C-4305-909D-0E695F134FAB}" destId="{B45A533D-5343-4B31-9C4C-139FFDF75B79}" srcOrd="3" destOrd="0" presId="urn:microsoft.com/office/officeart/2018/5/layout/IconCircleLabelList"/>
    <dgm:cxn modelId="{D554F359-2A48-4ED5-B334-10DE4395A090}" type="presParOf" srcId="{899B55D6-FF40-4E68-B6B4-7DB39E549E2C}" destId="{20FD269A-B5FF-4232-80C0-D1CE8DDA6B73}" srcOrd="1" destOrd="0" presId="urn:microsoft.com/office/officeart/2018/5/layout/IconCircleLabelList"/>
    <dgm:cxn modelId="{80F9705D-16CC-4163-897D-7CEE6556BAA3}" type="presParOf" srcId="{899B55D6-FF40-4E68-B6B4-7DB39E549E2C}" destId="{F7637FC5-6BE6-44D8-B32A-D257EAE9948F}" srcOrd="2" destOrd="0" presId="urn:microsoft.com/office/officeart/2018/5/layout/IconCircleLabelList"/>
    <dgm:cxn modelId="{EC585F9D-8A44-457D-956C-FFF7C045E61F}" type="presParOf" srcId="{F7637FC5-6BE6-44D8-B32A-D257EAE9948F}" destId="{AEE61EE0-860C-4BFC-A666-86F1BB663863}" srcOrd="0" destOrd="0" presId="urn:microsoft.com/office/officeart/2018/5/layout/IconCircleLabelList"/>
    <dgm:cxn modelId="{9E513705-63D7-4876-A38D-C1D8296EB4C8}" type="presParOf" srcId="{F7637FC5-6BE6-44D8-B32A-D257EAE9948F}" destId="{C8BE915C-7243-4327-8AF8-89B6A6B32A62}" srcOrd="1" destOrd="0" presId="urn:microsoft.com/office/officeart/2018/5/layout/IconCircleLabelList"/>
    <dgm:cxn modelId="{2491BE86-674E-4AF3-A6C8-344C0C773FE6}" type="presParOf" srcId="{F7637FC5-6BE6-44D8-B32A-D257EAE9948F}" destId="{BD612F13-9036-43B1-A5AC-AF592D66C1AA}" srcOrd="2" destOrd="0" presId="urn:microsoft.com/office/officeart/2018/5/layout/IconCircleLabelList"/>
    <dgm:cxn modelId="{702E2CD9-D982-47B7-81F5-D6D5C91943C2}" type="presParOf" srcId="{F7637FC5-6BE6-44D8-B32A-D257EAE9948F}" destId="{598B23B2-8A96-440E-9902-C10F67826D2D}" srcOrd="3" destOrd="0" presId="urn:microsoft.com/office/officeart/2018/5/layout/IconCircleLabelList"/>
    <dgm:cxn modelId="{0C990A30-0A5B-4DD9-8631-2655DA822A15}" type="presParOf" srcId="{899B55D6-FF40-4E68-B6B4-7DB39E549E2C}" destId="{A810327C-9B93-4F98-8CC4-CDF7E10A87D4}" srcOrd="3" destOrd="0" presId="urn:microsoft.com/office/officeart/2018/5/layout/IconCircleLabelList"/>
    <dgm:cxn modelId="{CE20294F-3241-44AA-9D13-319C5BE3F9F5}" type="presParOf" srcId="{899B55D6-FF40-4E68-B6B4-7DB39E549E2C}" destId="{587CBA50-0BDB-4CA7-8D54-C88B888D0244}" srcOrd="4" destOrd="0" presId="urn:microsoft.com/office/officeart/2018/5/layout/IconCircleLabelList"/>
    <dgm:cxn modelId="{AA4F919C-F69F-4706-B77B-F19876B0B487}" type="presParOf" srcId="{587CBA50-0BDB-4CA7-8D54-C88B888D0244}" destId="{E12B86AB-65E4-4733-8A39-D1066DDC7718}" srcOrd="0" destOrd="0" presId="urn:microsoft.com/office/officeart/2018/5/layout/IconCircleLabelList"/>
    <dgm:cxn modelId="{DD1BF1EF-260B-48F6-BAF6-441A7478A280}" type="presParOf" srcId="{587CBA50-0BDB-4CA7-8D54-C88B888D0244}" destId="{A4DBFB0E-F703-49BC-A46F-7A508CF66EE8}" srcOrd="1" destOrd="0" presId="urn:microsoft.com/office/officeart/2018/5/layout/IconCircleLabelList"/>
    <dgm:cxn modelId="{BDD5B8D5-CC0A-405F-B9FA-387577D9842D}" type="presParOf" srcId="{587CBA50-0BDB-4CA7-8D54-C88B888D0244}" destId="{F4E22606-F917-44D4-82E9-7EE63BDFAC8C}" srcOrd="2" destOrd="0" presId="urn:microsoft.com/office/officeart/2018/5/layout/IconCircleLabelList"/>
    <dgm:cxn modelId="{FCF985FA-2CB3-4943-9F11-8B556F42CFC1}" type="presParOf" srcId="{587CBA50-0BDB-4CA7-8D54-C88B888D0244}" destId="{8209E948-9CE8-418C-AE68-418043DB76E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1A7003-C141-4B93-808F-A3BB3AD03084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44C3368-4132-4E99-8240-E87DC3839F95}">
      <dgm:prSet/>
      <dgm:spPr/>
      <dgm:t>
        <a:bodyPr/>
        <a:lstStyle/>
        <a:p>
          <a:r>
            <a:rPr lang="en-US"/>
            <a:t>✅ No se puede correr con el balón en la mano (botar siempre).</a:t>
          </a:r>
        </a:p>
      </dgm:t>
    </dgm:pt>
    <dgm:pt modelId="{45E04B52-E407-4196-9D51-EB21E5440F78}" type="parTrans" cxnId="{3F92371D-2FBB-4F25-8C07-E62C07DD3ADF}">
      <dgm:prSet/>
      <dgm:spPr/>
      <dgm:t>
        <a:bodyPr/>
        <a:lstStyle/>
        <a:p>
          <a:endParaRPr lang="en-US"/>
        </a:p>
      </dgm:t>
    </dgm:pt>
    <dgm:pt modelId="{648B5E26-2696-43D7-8122-FF3136C72FCA}" type="sibTrans" cxnId="{3F92371D-2FBB-4F25-8C07-E62C07DD3ADF}">
      <dgm:prSet/>
      <dgm:spPr/>
      <dgm:t>
        <a:bodyPr/>
        <a:lstStyle/>
        <a:p>
          <a:endParaRPr lang="en-US"/>
        </a:p>
      </dgm:t>
    </dgm:pt>
    <dgm:pt modelId="{B31A869C-44AF-42EF-934D-A629450BDFDA}">
      <dgm:prSet/>
      <dgm:spPr/>
      <dgm:t>
        <a:bodyPr/>
        <a:lstStyle/>
        <a:p>
          <a:r>
            <a:rPr lang="en-US"/>
            <a:t>✅ Gana el equipo con más puntos.</a:t>
          </a:r>
        </a:p>
      </dgm:t>
    </dgm:pt>
    <dgm:pt modelId="{B476526A-65B4-40ED-83E7-89A74EA3A275}" type="parTrans" cxnId="{3D4513E8-C3B9-4A36-8B8D-06D1271CAFC4}">
      <dgm:prSet/>
      <dgm:spPr/>
      <dgm:t>
        <a:bodyPr/>
        <a:lstStyle/>
        <a:p>
          <a:endParaRPr lang="en-US"/>
        </a:p>
      </dgm:t>
    </dgm:pt>
    <dgm:pt modelId="{98F34C86-F9F6-44FA-BB65-68874F917EEB}" type="sibTrans" cxnId="{3D4513E8-C3B9-4A36-8B8D-06D1271CAFC4}">
      <dgm:prSet/>
      <dgm:spPr/>
      <dgm:t>
        <a:bodyPr/>
        <a:lstStyle/>
        <a:p>
          <a:endParaRPr lang="en-US"/>
        </a:p>
      </dgm:t>
    </dgm:pt>
    <dgm:pt modelId="{7BDA8FA6-C6EC-43C6-A41F-11C292C9C950}">
      <dgm:prSet/>
      <dgm:spPr/>
      <dgm:t>
        <a:bodyPr/>
        <a:lstStyle/>
        <a:p>
          <a:r>
            <a:rPr lang="en-US"/>
            <a:t>✅ No se puede empujar ni golpear a otros jugadores.</a:t>
          </a:r>
        </a:p>
      </dgm:t>
    </dgm:pt>
    <dgm:pt modelId="{126F5C2E-2F16-49DE-B57C-DB3B215E58C9}" type="parTrans" cxnId="{C4F34772-A78E-4065-8E33-646152C0310A}">
      <dgm:prSet/>
      <dgm:spPr/>
      <dgm:t>
        <a:bodyPr/>
        <a:lstStyle/>
        <a:p>
          <a:endParaRPr lang="en-US"/>
        </a:p>
      </dgm:t>
    </dgm:pt>
    <dgm:pt modelId="{4651B592-96D6-4C08-98DB-3D6ED464EF6F}" type="sibTrans" cxnId="{C4F34772-A78E-4065-8E33-646152C0310A}">
      <dgm:prSet/>
      <dgm:spPr/>
      <dgm:t>
        <a:bodyPr/>
        <a:lstStyle/>
        <a:p>
          <a:endParaRPr lang="en-US"/>
        </a:p>
      </dgm:t>
    </dgm:pt>
    <dgm:pt modelId="{85B97DB4-1BD6-4418-B48E-1FBDA51E3E91}" type="pres">
      <dgm:prSet presAssocID="{301A7003-C141-4B93-808F-A3BB3AD03084}" presName="outerComposite" presStyleCnt="0">
        <dgm:presLayoutVars>
          <dgm:chMax val="5"/>
          <dgm:dir/>
          <dgm:resizeHandles val="exact"/>
        </dgm:presLayoutVars>
      </dgm:prSet>
      <dgm:spPr/>
    </dgm:pt>
    <dgm:pt modelId="{905C04CE-124F-4E95-8CEC-57D1D8604F3B}" type="pres">
      <dgm:prSet presAssocID="{301A7003-C141-4B93-808F-A3BB3AD03084}" presName="dummyMaxCanvas" presStyleCnt="0">
        <dgm:presLayoutVars/>
      </dgm:prSet>
      <dgm:spPr/>
    </dgm:pt>
    <dgm:pt modelId="{15706130-3046-41F0-A08D-D0051FC58708}" type="pres">
      <dgm:prSet presAssocID="{301A7003-C141-4B93-808F-A3BB3AD03084}" presName="ThreeNodes_1" presStyleLbl="node1" presStyleIdx="0" presStyleCnt="3">
        <dgm:presLayoutVars>
          <dgm:bulletEnabled val="1"/>
        </dgm:presLayoutVars>
      </dgm:prSet>
      <dgm:spPr/>
    </dgm:pt>
    <dgm:pt modelId="{9AA44F92-72C0-4474-A73A-B4B4148CDB07}" type="pres">
      <dgm:prSet presAssocID="{301A7003-C141-4B93-808F-A3BB3AD03084}" presName="ThreeNodes_2" presStyleLbl="node1" presStyleIdx="1" presStyleCnt="3">
        <dgm:presLayoutVars>
          <dgm:bulletEnabled val="1"/>
        </dgm:presLayoutVars>
      </dgm:prSet>
      <dgm:spPr/>
    </dgm:pt>
    <dgm:pt modelId="{744364F3-21F0-40F6-965B-2CC86F4539DA}" type="pres">
      <dgm:prSet presAssocID="{301A7003-C141-4B93-808F-A3BB3AD03084}" presName="ThreeNodes_3" presStyleLbl="node1" presStyleIdx="2" presStyleCnt="3">
        <dgm:presLayoutVars>
          <dgm:bulletEnabled val="1"/>
        </dgm:presLayoutVars>
      </dgm:prSet>
      <dgm:spPr/>
    </dgm:pt>
    <dgm:pt modelId="{62E98ABC-CDDD-4179-B971-829030E6D553}" type="pres">
      <dgm:prSet presAssocID="{301A7003-C141-4B93-808F-A3BB3AD03084}" presName="ThreeConn_1-2" presStyleLbl="fgAccFollowNode1" presStyleIdx="0" presStyleCnt="2">
        <dgm:presLayoutVars>
          <dgm:bulletEnabled val="1"/>
        </dgm:presLayoutVars>
      </dgm:prSet>
      <dgm:spPr/>
    </dgm:pt>
    <dgm:pt modelId="{A3DF2EAF-82BE-4B12-9199-FB839BFACFAA}" type="pres">
      <dgm:prSet presAssocID="{301A7003-C141-4B93-808F-A3BB3AD03084}" presName="ThreeConn_2-3" presStyleLbl="fgAccFollowNode1" presStyleIdx="1" presStyleCnt="2">
        <dgm:presLayoutVars>
          <dgm:bulletEnabled val="1"/>
        </dgm:presLayoutVars>
      </dgm:prSet>
      <dgm:spPr/>
    </dgm:pt>
    <dgm:pt modelId="{F8621285-52ED-4C0D-A4C1-CF42F35BD776}" type="pres">
      <dgm:prSet presAssocID="{301A7003-C141-4B93-808F-A3BB3AD03084}" presName="ThreeNodes_1_text" presStyleLbl="node1" presStyleIdx="2" presStyleCnt="3">
        <dgm:presLayoutVars>
          <dgm:bulletEnabled val="1"/>
        </dgm:presLayoutVars>
      </dgm:prSet>
      <dgm:spPr/>
    </dgm:pt>
    <dgm:pt modelId="{0EFB65D8-AA47-4E47-ABF8-CEEAA9B33946}" type="pres">
      <dgm:prSet presAssocID="{301A7003-C141-4B93-808F-A3BB3AD03084}" presName="ThreeNodes_2_text" presStyleLbl="node1" presStyleIdx="2" presStyleCnt="3">
        <dgm:presLayoutVars>
          <dgm:bulletEnabled val="1"/>
        </dgm:presLayoutVars>
      </dgm:prSet>
      <dgm:spPr/>
    </dgm:pt>
    <dgm:pt modelId="{5FBE068F-2F51-49D8-B2E4-A5B9D0CF8E7F}" type="pres">
      <dgm:prSet presAssocID="{301A7003-C141-4B93-808F-A3BB3AD03084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3F92371D-2FBB-4F25-8C07-E62C07DD3ADF}" srcId="{301A7003-C141-4B93-808F-A3BB3AD03084}" destId="{144C3368-4132-4E99-8240-E87DC3839F95}" srcOrd="0" destOrd="0" parTransId="{45E04B52-E407-4196-9D51-EB21E5440F78}" sibTransId="{648B5E26-2696-43D7-8122-FF3136C72FCA}"/>
    <dgm:cxn modelId="{CE6CA667-7E2D-4521-8DCD-C5CFAE55B977}" type="presOf" srcId="{648B5E26-2696-43D7-8122-FF3136C72FCA}" destId="{62E98ABC-CDDD-4179-B971-829030E6D553}" srcOrd="0" destOrd="0" presId="urn:microsoft.com/office/officeart/2005/8/layout/vProcess5"/>
    <dgm:cxn modelId="{51637E71-F023-4D13-90B4-E3A3481BDD69}" type="presOf" srcId="{B31A869C-44AF-42EF-934D-A629450BDFDA}" destId="{0EFB65D8-AA47-4E47-ABF8-CEEAA9B33946}" srcOrd="1" destOrd="0" presId="urn:microsoft.com/office/officeart/2005/8/layout/vProcess5"/>
    <dgm:cxn modelId="{C4F34772-A78E-4065-8E33-646152C0310A}" srcId="{301A7003-C141-4B93-808F-A3BB3AD03084}" destId="{7BDA8FA6-C6EC-43C6-A41F-11C292C9C950}" srcOrd="2" destOrd="0" parTransId="{126F5C2E-2F16-49DE-B57C-DB3B215E58C9}" sibTransId="{4651B592-96D6-4C08-98DB-3D6ED464EF6F}"/>
    <dgm:cxn modelId="{37E4C358-A26C-460A-88FE-75361A062CC1}" type="presOf" srcId="{7BDA8FA6-C6EC-43C6-A41F-11C292C9C950}" destId="{5FBE068F-2F51-49D8-B2E4-A5B9D0CF8E7F}" srcOrd="1" destOrd="0" presId="urn:microsoft.com/office/officeart/2005/8/layout/vProcess5"/>
    <dgm:cxn modelId="{192EFC79-2C67-42A9-8609-34804CA01E83}" type="presOf" srcId="{144C3368-4132-4E99-8240-E87DC3839F95}" destId="{F8621285-52ED-4C0D-A4C1-CF42F35BD776}" srcOrd="1" destOrd="0" presId="urn:microsoft.com/office/officeart/2005/8/layout/vProcess5"/>
    <dgm:cxn modelId="{9C1F8FA8-FD7B-4968-B14B-A97FD70987A0}" type="presOf" srcId="{98F34C86-F9F6-44FA-BB65-68874F917EEB}" destId="{A3DF2EAF-82BE-4B12-9199-FB839BFACFAA}" srcOrd="0" destOrd="0" presId="urn:microsoft.com/office/officeart/2005/8/layout/vProcess5"/>
    <dgm:cxn modelId="{475359BE-3385-48FB-B3A0-2237E6DCFF32}" type="presOf" srcId="{B31A869C-44AF-42EF-934D-A629450BDFDA}" destId="{9AA44F92-72C0-4474-A73A-B4B4148CDB07}" srcOrd="0" destOrd="0" presId="urn:microsoft.com/office/officeart/2005/8/layout/vProcess5"/>
    <dgm:cxn modelId="{63936CC3-3CCC-460C-B2D2-2C97EDA66350}" type="presOf" srcId="{7BDA8FA6-C6EC-43C6-A41F-11C292C9C950}" destId="{744364F3-21F0-40F6-965B-2CC86F4539DA}" srcOrd="0" destOrd="0" presId="urn:microsoft.com/office/officeart/2005/8/layout/vProcess5"/>
    <dgm:cxn modelId="{38B764D5-2BDC-41FF-AD6A-B9A13B85AD74}" type="presOf" srcId="{301A7003-C141-4B93-808F-A3BB3AD03084}" destId="{85B97DB4-1BD6-4418-B48E-1FBDA51E3E91}" srcOrd="0" destOrd="0" presId="urn:microsoft.com/office/officeart/2005/8/layout/vProcess5"/>
    <dgm:cxn modelId="{7D9CFDDA-E3E9-4CC6-A233-2DDC1CBBB992}" type="presOf" srcId="{144C3368-4132-4E99-8240-E87DC3839F95}" destId="{15706130-3046-41F0-A08D-D0051FC58708}" srcOrd="0" destOrd="0" presId="urn:microsoft.com/office/officeart/2005/8/layout/vProcess5"/>
    <dgm:cxn modelId="{3D4513E8-C3B9-4A36-8B8D-06D1271CAFC4}" srcId="{301A7003-C141-4B93-808F-A3BB3AD03084}" destId="{B31A869C-44AF-42EF-934D-A629450BDFDA}" srcOrd="1" destOrd="0" parTransId="{B476526A-65B4-40ED-83E7-89A74EA3A275}" sibTransId="{98F34C86-F9F6-44FA-BB65-68874F917EEB}"/>
    <dgm:cxn modelId="{7EDC867B-D72D-4002-85C0-EFBCDAE7ADD2}" type="presParOf" srcId="{85B97DB4-1BD6-4418-B48E-1FBDA51E3E91}" destId="{905C04CE-124F-4E95-8CEC-57D1D8604F3B}" srcOrd="0" destOrd="0" presId="urn:microsoft.com/office/officeart/2005/8/layout/vProcess5"/>
    <dgm:cxn modelId="{64E5C9EA-F693-4923-9D24-8C9E6FD8E601}" type="presParOf" srcId="{85B97DB4-1BD6-4418-B48E-1FBDA51E3E91}" destId="{15706130-3046-41F0-A08D-D0051FC58708}" srcOrd="1" destOrd="0" presId="urn:microsoft.com/office/officeart/2005/8/layout/vProcess5"/>
    <dgm:cxn modelId="{4C2472FD-6EA1-4A05-9BD9-735C5600B1DD}" type="presParOf" srcId="{85B97DB4-1BD6-4418-B48E-1FBDA51E3E91}" destId="{9AA44F92-72C0-4474-A73A-B4B4148CDB07}" srcOrd="2" destOrd="0" presId="urn:microsoft.com/office/officeart/2005/8/layout/vProcess5"/>
    <dgm:cxn modelId="{8934C877-E989-4DD1-A265-AFEDE4F971A4}" type="presParOf" srcId="{85B97DB4-1BD6-4418-B48E-1FBDA51E3E91}" destId="{744364F3-21F0-40F6-965B-2CC86F4539DA}" srcOrd="3" destOrd="0" presId="urn:microsoft.com/office/officeart/2005/8/layout/vProcess5"/>
    <dgm:cxn modelId="{B9CDCFB9-7F9C-462C-AAFD-BCDDD1FD0E9B}" type="presParOf" srcId="{85B97DB4-1BD6-4418-B48E-1FBDA51E3E91}" destId="{62E98ABC-CDDD-4179-B971-829030E6D553}" srcOrd="4" destOrd="0" presId="urn:microsoft.com/office/officeart/2005/8/layout/vProcess5"/>
    <dgm:cxn modelId="{F2060F78-4E70-49B4-9F89-9840A352E6C5}" type="presParOf" srcId="{85B97DB4-1BD6-4418-B48E-1FBDA51E3E91}" destId="{A3DF2EAF-82BE-4B12-9199-FB839BFACFAA}" srcOrd="5" destOrd="0" presId="urn:microsoft.com/office/officeart/2005/8/layout/vProcess5"/>
    <dgm:cxn modelId="{E4BD3246-9D98-41B8-BCD8-6E60BF3A78CC}" type="presParOf" srcId="{85B97DB4-1BD6-4418-B48E-1FBDA51E3E91}" destId="{F8621285-52ED-4C0D-A4C1-CF42F35BD776}" srcOrd="6" destOrd="0" presId="urn:microsoft.com/office/officeart/2005/8/layout/vProcess5"/>
    <dgm:cxn modelId="{4F28A784-7A3E-4C34-82CB-9A262F4AAF55}" type="presParOf" srcId="{85B97DB4-1BD6-4418-B48E-1FBDA51E3E91}" destId="{0EFB65D8-AA47-4E47-ABF8-CEEAA9B33946}" srcOrd="7" destOrd="0" presId="urn:microsoft.com/office/officeart/2005/8/layout/vProcess5"/>
    <dgm:cxn modelId="{D1BBA459-4A2D-47B9-958C-D6CE68B8B0D1}" type="presParOf" srcId="{85B97DB4-1BD6-4418-B48E-1FBDA51E3E91}" destId="{5FBE068F-2F51-49D8-B2E4-A5B9D0CF8E7F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3E8AE4C-6807-4534-BDA6-EB69DE9AF445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43F15E3-5BD8-4CA7-AAFF-D0FC8318FB7B}">
      <dgm:prSet/>
      <dgm:spPr/>
      <dgm:t>
        <a:bodyPr/>
        <a:lstStyle/>
        <a:p>
          <a:r>
            <a:rPr lang="es-ES" b="1" i="0" baseline="0"/>
            <a:t>Base (PG) 🎯</a:t>
          </a:r>
          <a:r>
            <a:rPr lang="es-ES" b="0" i="0" baseline="0"/>
            <a:t> → Organiza el juego, rápido y con buen pase (</a:t>
          </a:r>
          <a:r>
            <a:rPr lang="es-ES" b="1" i="0" baseline="0"/>
            <a:t>Ej: Stephen Curry</a:t>
          </a:r>
          <a:r>
            <a:rPr lang="es-ES" b="0" i="0" baseline="0"/>
            <a:t>).</a:t>
          </a:r>
          <a:endParaRPr lang="en-US"/>
        </a:p>
      </dgm:t>
    </dgm:pt>
    <dgm:pt modelId="{8EFA83F1-24D3-4A63-9B43-94293B41B729}" type="parTrans" cxnId="{DF794B59-50F6-4969-85FE-570AF078C941}">
      <dgm:prSet/>
      <dgm:spPr/>
      <dgm:t>
        <a:bodyPr/>
        <a:lstStyle/>
        <a:p>
          <a:endParaRPr lang="en-US"/>
        </a:p>
      </dgm:t>
    </dgm:pt>
    <dgm:pt modelId="{015C8D20-9AEA-4246-84E3-4F0068012363}" type="sibTrans" cxnId="{DF794B59-50F6-4969-85FE-570AF078C941}">
      <dgm:prSet/>
      <dgm:spPr/>
      <dgm:t>
        <a:bodyPr/>
        <a:lstStyle/>
        <a:p>
          <a:endParaRPr lang="en-US"/>
        </a:p>
      </dgm:t>
    </dgm:pt>
    <dgm:pt modelId="{A35A54DA-431C-4299-B185-570B3AE6D530}">
      <dgm:prSet/>
      <dgm:spPr/>
      <dgm:t>
        <a:bodyPr/>
        <a:lstStyle/>
        <a:p>
          <a:r>
            <a:rPr lang="es-ES" b="1" i="0" baseline="0"/>
            <a:t>Escolta (SG) 🏀</a:t>
          </a:r>
          <a:r>
            <a:rPr lang="es-ES" b="0" i="0" baseline="0"/>
            <a:t> → Gran tirador, ayuda en ataque (</a:t>
          </a:r>
          <a:r>
            <a:rPr lang="es-ES" b="1" i="0" baseline="0"/>
            <a:t>Ej: Michael Jordan</a:t>
          </a:r>
          <a:r>
            <a:rPr lang="es-ES" b="0" i="0" baseline="0"/>
            <a:t>).</a:t>
          </a:r>
          <a:endParaRPr lang="en-US"/>
        </a:p>
      </dgm:t>
    </dgm:pt>
    <dgm:pt modelId="{E7B37BE3-DD19-4924-98A5-B76A68A7FAE0}" type="parTrans" cxnId="{5FEC35F0-3F59-449A-BDE5-CDA5AFBF575B}">
      <dgm:prSet/>
      <dgm:spPr/>
      <dgm:t>
        <a:bodyPr/>
        <a:lstStyle/>
        <a:p>
          <a:endParaRPr lang="en-US"/>
        </a:p>
      </dgm:t>
    </dgm:pt>
    <dgm:pt modelId="{0560DDEF-5D4E-426B-A783-B9EB4237CD58}" type="sibTrans" cxnId="{5FEC35F0-3F59-449A-BDE5-CDA5AFBF575B}">
      <dgm:prSet/>
      <dgm:spPr/>
      <dgm:t>
        <a:bodyPr/>
        <a:lstStyle/>
        <a:p>
          <a:endParaRPr lang="en-US"/>
        </a:p>
      </dgm:t>
    </dgm:pt>
    <dgm:pt modelId="{2B58AF59-D527-485B-9A3D-77F2E069EA34}">
      <dgm:prSet/>
      <dgm:spPr/>
      <dgm:t>
        <a:bodyPr/>
        <a:lstStyle/>
        <a:p>
          <a:r>
            <a:rPr lang="es-ES" b="1" i="0" baseline="0"/>
            <a:t>Alero (SF) 💨</a:t>
          </a:r>
          <a:r>
            <a:rPr lang="es-ES" b="0" i="0" baseline="0"/>
            <a:t> → Versátil, ataca y defiende (</a:t>
          </a:r>
          <a:r>
            <a:rPr lang="es-ES" b="1" i="0" baseline="0"/>
            <a:t>Ej: LeBron James</a:t>
          </a:r>
          <a:r>
            <a:rPr lang="es-ES" b="0" i="0" baseline="0"/>
            <a:t>).</a:t>
          </a:r>
          <a:endParaRPr lang="en-US"/>
        </a:p>
      </dgm:t>
    </dgm:pt>
    <dgm:pt modelId="{4B4BFD73-3451-4180-9C8A-6E8403745D80}" type="parTrans" cxnId="{3C4F5A2D-5363-4E66-A365-47B32C94F4FE}">
      <dgm:prSet/>
      <dgm:spPr/>
      <dgm:t>
        <a:bodyPr/>
        <a:lstStyle/>
        <a:p>
          <a:endParaRPr lang="en-US"/>
        </a:p>
      </dgm:t>
    </dgm:pt>
    <dgm:pt modelId="{1DC53DBF-0609-4636-99CF-17160BD29189}" type="sibTrans" cxnId="{3C4F5A2D-5363-4E66-A365-47B32C94F4FE}">
      <dgm:prSet/>
      <dgm:spPr/>
      <dgm:t>
        <a:bodyPr/>
        <a:lstStyle/>
        <a:p>
          <a:endParaRPr lang="en-US"/>
        </a:p>
      </dgm:t>
    </dgm:pt>
    <dgm:pt modelId="{A5C58F21-961B-4406-B1E3-590888D67C6F}">
      <dgm:prSet/>
      <dgm:spPr/>
      <dgm:t>
        <a:bodyPr/>
        <a:lstStyle/>
        <a:p>
          <a:r>
            <a:rPr lang="es-ES" b="1" i="0" baseline="0"/>
            <a:t>Ala-Pívot (PF) 💪</a:t>
          </a:r>
          <a:r>
            <a:rPr lang="es-ES" b="0" i="0" baseline="0"/>
            <a:t> → Fuerte, lucha por rebotes (</a:t>
          </a:r>
          <a:r>
            <a:rPr lang="es-ES" b="1" i="0" baseline="0"/>
            <a:t>Ej: Giannis Antetokounmpo</a:t>
          </a:r>
          <a:r>
            <a:rPr lang="es-ES" b="0" i="0" baseline="0"/>
            <a:t>).</a:t>
          </a:r>
          <a:endParaRPr lang="en-US"/>
        </a:p>
      </dgm:t>
    </dgm:pt>
    <dgm:pt modelId="{EFEBF578-9C62-4270-AAB4-9FDF8A059853}" type="parTrans" cxnId="{1D92B652-24DB-4B26-9281-B15F5661C4F1}">
      <dgm:prSet/>
      <dgm:spPr/>
      <dgm:t>
        <a:bodyPr/>
        <a:lstStyle/>
        <a:p>
          <a:endParaRPr lang="en-US"/>
        </a:p>
      </dgm:t>
    </dgm:pt>
    <dgm:pt modelId="{25470E60-3E06-4826-8160-38738D4AE754}" type="sibTrans" cxnId="{1D92B652-24DB-4B26-9281-B15F5661C4F1}">
      <dgm:prSet/>
      <dgm:spPr/>
      <dgm:t>
        <a:bodyPr/>
        <a:lstStyle/>
        <a:p>
          <a:endParaRPr lang="en-US"/>
        </a:p>
      </dgm:t>
    </dgm:pt>
    <dgm:pt modelId="{E79B91E2-84FE-43AA-88C3-D6BF8CE124C7}">
      <dgm:prSet/>
      <dgm:spPr/>
      <dgm:t>
        <a:bodyPr/>
        <a:lstStyle/>
        <a:p>
          <a:r>
            <a:rPr lang="es-ES" b="1" i="0" baseline="0"/>
            <a:t>Pívot (C) 🏗️</a:t>
          </a:r>
          <a:r>
            <a:rPr lang="es-ES" b="0" i="0" baseline="0"/>
            <a:t> → El más alto, protege el aro (</a:t>
          </a:r>
          <a:r>
            <a:rPr lang="es-ES" b="1" i="0" baseline="0"/>
            <a:t>Ej: Shaquille O’Neal</a:t>
          </a:r>
          <a:r>
            <a:rPr lang="es-ES" b="0" i="0" baseline="0"/>
            <a:t>). </a:t>
          </a:r>
          <a:endParaRPr lang="en-US"/>
        </a:p>
      </dgm:t>
    </dgm:pt>
    <dgm:pt modelId="{999C190C-C4C4-4C0D-A96C-49463A942BEE}" type="parTrans" cxnId="{377B2409-25C2-473D-B62B-A4FC23474946}">
      <dgm:prSet/>
      <dgm:spPr/>
      <dgm:t>
        <a:bodyPr/>
        <a:lstStyle/>
        <a:p>
          <a:endParaRPr lang="en-US"/>
        </a:p>
      </dgm:t>
    </dgm:pt>
    <dgm:pt modelId="{4AF9EEAA-3EEF-4A6B-8EBA-6C2289DF983F}" type="sibTrans" cxnId="{377B2409-25C2-473D-B62B-A4FC23474946}">
      <dgm:prSet/>
      <dgm:spPr/>
      <dgm:t>
        <a:bodyPr/>
        <a:lstStyle/>
        <a:p>
          <a:endParaRPr lang="en-US"/>
        </a:p>
      </dgm:t>
    </dgm:pt>
    <dgm:pt modelId="{14BECE3E-73CD-4BBC-9B2F-2EF55DDB7BB9}" type="pres">
      <dgm:prSet presAssocID="{13E8AE4C-6807-4534-BDA6-EB69DE9AF445}" presName="outerComposite" presStyleCnt="0">
        <dgm:presLayoutVars>
          <dgm:chMax val="5"/>
          <dgm:dir/>
          <dgm:resizeHandles val="exact"/>
        </dgm:presLayoutVars>
      </dgm:prSet>
      <dgm:spPr/>
    </dgm:pt>
    <dgm:pt modelId="{8BBB6B9A-B5D2-44EE-9888-9FDD953CA869}" type="pres">
      <dgm:prSet presAssocID="{13E8AE4C-6807-4534-BDA6-EB69DE9AF445}" presName="dummyMaxCanvas" presStyleCnt="0">
        <dgm:presLayoutVars/>
      </dgm:prSet>
      <dgm:spPr/>
    </dgm:pt>
    <dgm:pt modelId="{08E36562-5FDA-416C-939D-E179A1FE3F15}" type="pres">
      <dgm:prSet presAssocID="{13E8AE4C-6807-4534-BDA6-EB69DE9AF445}" presName="FiveNodes_1" presStyleLbl="node1" presStyleIdx="0" presStyleCnt="5">
        <dgm:presLayoutVars>
          <dgm:bulletEnabled val="1"/>
        </dgm:presLayoutVars>
      </dgm:prSet>
      <dgm:spPr/>
    </dgm:pt>
    <dgm:pt modelId="{E2A87CD9-B405-4015-BC20-BF98C4369A70}" type="pres">
      <dgm:prSet presAssocID="{13E8AE4C-6807-4534-BDA6-EB69DE9AF445}" presName="FiveNodes_2" presStyleLbl="node1" presStyleIdx="1" presStyleCnt="5">
        <dgm:presLayoutVars>
          <dgm:bulletEnabled val="1"/>
        </dgm:presLayoutVars>
      </dgm:prSet>
      <dgm:spPr/>
    </dgm:pt>
    <dgm:pt modelId="{94899C4A-BC07-4A8D-9E50-7D34E978037C}" type="pres">
      <dgm:prSet presAssocID="{13E8AE4C-6807-4534-BDA6-EB69DE9AF445}" presName="FiveNodes_3" presStyleLbl="node1" presStyleIdx="2" presStyleCnt="5">
        <dgm:presLayoutVars>
          <dgm:bulletEnabled val="1"/>
        </dgm:presLayoutVars>
      </dgm:prSet>
      <dgm:spPr/>
    </dgm:pt>
    <dgm:pt modelId="{3D45BFE1-85F5-4115-A3F8-FD83557AC519}" type="pres">
      <dgm:prSet presAssocID="{13E8AE4C-6807-4534-BDA6-EB69DE9AF445}" presName="FiveNodes_4" presStyleLbl="node1" presStyleIdx="3" presStyleCnt="5">
        <dgm:presLayoutVars>
          <dgm:bulletEnabled val="1"/>
        </dgm:presLayoutVars>
      </dgm:prSet>
      <dgm:spPr/>
    </dgm:pt>
    <dgm:pt modelId="{F114E445-5548-4A58-9C4A-AFB6CF8147D1}" type="pres">
      <dgm:prSet presAssocID="{13E8AE4C-6807-4534-BDA6-EB69DE9AF445}" presName="FiveNodes_5" presStyleLbl="node1" presStyleIdx="4" presStyleCnt="5">
        <dgm:presLayoutVars>
          <dgm:bulletEnabled val="1"/>
        </dgm:presLayoutVars>
      </dgm:prSet>
      <dgm:spPr/>
    </dgm:pt>
    <dgm:pt modelId="{551D3407-CEB4-4053-9FB3-6BE55E7E8900}" type="pres">
      <dgm:prSet presAssocID="{13E8AE4C-6807-4534-BDA6-EB69DE9AF445}" presName="FiveConn_1-2" presStyleLbl="fgAccFollowNode1" presStyleIdx="0" presStyleCnt="4">
        <dgm:presLayoutVars>
          <dgm:bulletEnabled val="1"/>
        </dgm:presLayoutVars>
      </dgm:prSet>
      <dgm:spPr/>
    </dgm:pt>
    <dgm:pt modelId="{260608BB-40AE-41C2-9821-326B87241B96}" type="pres">
      <dgm:prSet presAssocID="{13E8AE4C-6807-4534-BDA6-EB69DE9AF445}" presName="FiveConn_2-3" presStyleLbl="fgAccFollowNode1" presStyleIdx="1" presStyleCnt="4">
        <dgm:presLayoutVars>
          <dgm:bulletEnabled val="1"/>
        </dgm:presLayoutVars>
      </dgm:prSet>
      <dgm:spPr/>
    </dgm:pt>
    <dgm:pt modelId="{218225B3-1C22-48F8-B70E-7ED2A98CECDA}" type="pres">
      <dgm:prSet presAssocID="{13E8AE4C-6807-4534-BDA6-EB69DE9AF445}" presName="FiveConn_3-4" presStyleLbl="fgAccFollowNode1" presStyleIdx="2" presStyleCnt="4">
        <dgm:presLayoutVars>
          <dgm:bulletEnabled val="1"/>
        </dgm:presLayoutVars>
      </dgm:prSet>
      <dgm:spPr/>
    </dgm:pt>
    <dgm:pt modelId="{B2F731F7-25DF-4A0E-BA1E-C18FEB9F35ED}" type="pres">
      <dgm:prSet presAssocID="{13E8AE4C-6807-4534-BDA6-EB69DE9AF445}" presName="FiveConn_4-5" presStyleLbl="fgAccFollowNode1" presStyleIdx="3" presStyleCnt="4">
        <dgm:presLayoutVars>
          <dgm:bulletEnabled val="1"/>
        </dgm:presLayoutVars>
      </dgm:prSet>
      <dgm:spPr/>
    </dgm:pt>
    <dgm:pt modelId="{C4D49373-0260-4913-B32C-C474B2D4E919}" type="pres">
      <dgm:prSet presAssocID="{13E8AE4C-6807-4534-BDA6-EB69DE9AF445}" presName="FiveNodes_1_text" presStyleLbl="node1" presStyleIdx="4" presStyleCnt="5">
        <dgm:presLayoutVars>
          <dgm:bulletEnabled val="1"/>
        </dgm:presLayoutVars>
      </dgm:prSet>
      <dgm:spPr/>
    </dgm:pt>
    <dgm:pt modelId="{58243E9C-F39C-4CD1-B164-742C2EA78200}" type="pres">
      <dgm:prSet presAssocID="{13E8AE4C-6807-4534-BDA6-EB69DE9AF445}" presName="FiveNodes_2_text" presStyleLbl="node1" presStyleIdx="4" presStyleCnt="5">
        <dgm:presLayoutVars>
          <dgm:bulletEnabled val="1"/>
        </dgm:presLayoutVars>
      </dgm:prSet>
      <dgm:spPr/>
    </dgm:pt>
    <dgm:pt modelId="{C0B75E33-177C-4A2E-BDE7-03146E87B9ED}" type="pres">
      <dgm:prSet presAssocID="{13E8AE4C-6807-4534-BDA6-EB69DE9AF445}" presName="FiveNodes_3_text" presStyleLbl="node1" presStyleIdx="4" presStyleCnt="5">
        <dgm:presLayoutVars>
          <dgm:bulletEnabled val="1"/>
        </dgm:presLayoutVars>
      </dgm:prSet>
      <dgm:spPr/>
    </dgm:pt>
    <dgm:pt modelId="{22ADAF93-A545-4938-ABCF-2D8547F94F8E}" type="pres">
      <dgm:prSet presAssocID="{13E8AE4C-6807-4534-BDA6-EB69DE9AF445}" presName="FiveNodes_4_text" presStyleLbl="node1" presStyleIdx="4" presStyleCnt="5">
        <dgm:presLayoutVars>
          <dgm:bulletEnabled val="1"/>
        </dgm:presLayoutVars>
      </dgm:prSet>
      <dgm:spPr/>
    </dgm:pt>
    <dgm:pt modelId="{D57A27C0-B404-4C87-998C-25CF793C0050}" type="pres">
      <dgm:prSet presAssocID="{13E8AE4C-6807-4534-BDA6-EB69DE9AF445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80CFAB05-8B44-4F48-B7D2-5E0D468B6468}" type="presOf" srcId="{A35A54DA-431C-4299-B185-570B3AE6D530}" destId="{58243E9C-F39C-4CD1-B164-742C2EA78200}" srcOrd="1" destOrd="0" presId="urn:microsoft.com/office/officeart/2005/8/layout/vProcess5"/>
    <dgm:cxn modelId="{88ABDC08-1AD2-43F1-88A9-74A9AC6E5615}" type="presOf" srcId="{E79B91E2-84FE-43AA-88C3-D6BF8CE124C7}" destId="{D57A27C0-B404-4C87-998C-25CF793C0050}" srcOrd="1" destOrd="0" presId="urn:microsoft.com/office/officeart/2005/8/layout/vProcess5"/>
    <dgm:cxn modelId="{377B2409-25C2-473D-B62B-A4FC23474946}" srcId="{13E8AE4C-6807-4534-BDA6-EB69DE9AF445}" destId="{E79B91E2-84FE-43AA-88C3-D6BF8CE124C7}" srcOrd="4" destOrd="0" parTransId="{999C190C-C4C4-4C0D-A96C-49463A942BEE}" sibTransId="{4AF9EEAA-3EEF-4A6B-8EBA-6C2289DF983F}"/>
    <dgm:cxn modelId="{B413020A-E0CC-4E92-B77E-5E8FCABA8CC9}" type="presOf" srcId="{A5C58F21-961B-4406-B1E3-590888D67C6F}" destId="{3D45BFE1-85F5-4115-A3F8-FD83557AC519}" srcOrd="0" destOrd="0" presId="urn:microsoft.com/office/officeart/2005/8/layout/vProcess5"/>
    <dgm:cxn modelId="{50995C0F-85A9-404A-A093-90821140E301}" type="presOf" srcId="{2B58AF59-D527-485B-9A3D-77F2E069EA34}" destId="{C0B75E33-177C-4A2E-BDE7-03146E87B9ED}" srcOrd="1" destOrd="0" presId="urn:microsoft.com/office/officeart/2005/8/layout/vProcess5"/>
    <dgm:cxn modelId="{FE010819-23AA-40B8-A95B-9AE9C0B17DCA}" type="presOf" srcId="{1DC53DBF-0609-4636-99CF-17160BD29189}" destId="{218225B3-1C22-48F8-B70E-7ED2A98CECDA}" srcOrd="0" destOrd="0" presId="urn:microsoft.com/office/officeart/2005/8/layout/vProcess5"/>
    <dgm:cxn modelId="{3D2EE11D-4F8F-4502-985A-5EF97EA85083}" type="presOf" srcId="{13E8AE4C-6807-4534-BDA6-EB69DE9AF445}" destId="{14BECE3E-73CD-4BBC-9B2F-2EF55DDB7BB9}" srcOrd="0" destOrd="0" presId="urn:microsoft.com/office/officeart/2005/8/layout/vProcess5"/>
    <dgm:cxn modelId="{3C4F5A2D-5363-4E66-A365-47B32C94F4FE}" srcId="{13E8AE4C-6807-4534-BDA6-EB69DE9AF445}" destId="{2B58AF59-D527-485B-9A3D-77F2E069EA34}" srcOrd="2" destOrd="0" parTransId="{4B4BFD73-3451-4180-9C8A-6E8403745D80}" sibTransId="{1DC53DBF-0609-4636-99CF-17160BD29189}"/>
    <dgm:cxn modelId="{BFB74064-0327-43F0-A921-1AB8422CDF0A}" type="presOf" srcId="{343F15E3-5BD8-4CA7-AAFF-D0FC8318FB7B}" destId="{C4D49373-0260-4913-B32C-C474B2D4E919}" srcOrd="1" destOrd="0" presId="urn:microsoft.com/office/officeart/2005/8/layout/vProcess5"/>
    <dgm:cxn modelId="{1D92B652-24DB-4B26-9281-B15F5661C4F1}" srcId="{13E8AE4C-6807-4534-BDA6-EB69DE9AF445}" destId="{A5C58F21-961B-4406-B1E3-590888D67C6F}" srcOrd="3" destOrd="0" parTransId="{EFEBF578-9C62-4270-AAB4-9FDF8A059853}" sibTransId="{25470E60-3E06-4826-8160-38738D4AE754}"/>
    <dgm:cxn modelId="{DF794B59-50F6-4969-85FE-570AF078C941}" srcId="{13E8AE4C-6807-4534-BDA6-EB69DE9AF445}" destId="{343F15E3-5BD8-4CA7-AAFF-D0FC8318FB7B}" srcOrd="0" destOrd="0" parTransId="{8EFA83F1-24D3-4A63-9B43-94293B41B729}" sibTransId="{015C8D20-9AEA-4246-84E3-4F0068012363}"/>
    <dgm:cxn modelId="{81F26A88-25EF-47C0-A357-79D72758199B}" type="presOf" srcId="{2B58AF59-D527-485B-9A3D-77F2E069EA34}" destId="{94899C4A-BC07-4A8D-9E50-7D34E978037C}" srcOrd="0" destOrd="0" presId="urn:microsoft.com/office/officeart/2005/8/layout/vProcess5"/>
    <dgm:cxn modelId="{2F758E8B-BA17-48A6-AF7E-C6F5BA73D896}" type="presOf" srcId="{343F15E3-5BD8-4CA7-AAFF-D0FC8318FB7B}" destId="{08E36562-5FDA-416C-939D-E179A1FE3F15}" srcOrd="0" destOrd="0" presId="urn:microsoft.com/office/officeart/2005/8/layout/vProcess5"/>
    <dgm:cxn modelId="{0E86CEAD-35D3-461C-BC02-A5709C64C4BB}" type="presOf" srcId="{A5C58F21-961B-4406-B1E3-590888D67C6F}" destId="{22ADAF93-A545-4938-ABCF-2D8547F94F8E}" srcOrd="1" destOrd="0" presId="urn:microsoft.com/office/officeart/2005/8/layout/vProcess5"/>
    <dgm:cxn modelId="{0D6F6EAF-4E8B-42BB-AA20-7411C75BDDD4}" type="presOf" srcId="{015C8D20-9AEA-4246-84E3-4F0068012363}" destId="{551D3407-CEB4-4053-9FB3-6BE55E7E8900}" srcOrd="0" destOrd="0" presId="urn:microsoft.com/office/officeart/2005/8/layout/vProcess5"/>
    <dgm:cxn modelId="{257DE0C7-1277-4A6C-BD02-2E46609EF637}" type="presOf" srcId="{25470E60-3E06-4826-8160-38738D4AE754}" destId="{B2F731F7-25DF-4A0E-BA1E-C18FEB9F35ED}" srcOrd="0" destOrd="0" presId="urn:microsoft.com/office/officeart/2005/8/layout/vProcess5"/>
    <dgm:cxn modelId="{21B0BFDF-8638-468F-ACA8-B42899D4DDFE}" type="presOf" srcId="{0560DDEF-5D4E-426B-A783-B9EB4237CD58}" destId="{260608BB-40AE-41C2-9821-326B87241B96}" srcOrd="0" destOrd="0" presId="urn:microsoft.com/office/officeart/2005/8/layout/vProcess5"/>
    <dgm:cxn modelId="{5FEC35F0-3F59-449A-BDE5-CDA5AFBF575B}" srcId="{13E8AE4C-6807-4534-BDA6-EB69DE9AF445}" destId="{A35A54DA-431C-4299-B185-570B3AE6D530}" srcOrd="1" destOrd="0" parTransId="{E7B37BE3-DD19-4924-98A5-B76A68A7FAE0}" sibTransId="{0560DDEF-5D4E-426B-A783-B9EB4237CD58}"/>
    <dgm:cxn modelId="{85EA38F1-D794-4005-8957-7878B7487ED7}" type="presOf" srcId="{E79B91E2-84FE-43AA-88C3-D6BF8CE124C7}" destId="{F114E445-5548-4A58-9C4A-AFB6CF8147D1}" srcOrd="0" destOrd="0" presId="urn:microsoft.com/office/officeart/2005/8/layout/vProcess5"/>
    <dgm:cxn modelId="{9CED42FC-F468-478A-B456-47EAB0BA5E0F}" type="presOf" srcId="{A35A54DA-431C-4299-B185-570B3AE6D530}" destId="{E2A87CD9-B405-4015-BC20-BF98C4369A70}" srcOrd="0" destOrd="0" presId="urn:microsoft.com/office/officeart/2005/8/layout/vProcess5"/>
    <dgm:cxn modelId="{488AC05F-32E7-4AEB-AAEB-BF778D8B7411}" type="presParOf" srcId="{14BECE3E-73CD-4BBC-9B2F-2EF55DDB7BB9}" destId="{8BBB6B9A-B5D2-44EE-9888-9FDD953CA869}" srcOrd="0" destOrd="0" presId="urn:microsoft.com/office/officeart/2005/8/layout/vProcess5"/>
    <dgm:cxn modelId="{BFD02F03-04F2-45F4-8EF9-7A81E23CE612}" type="presParOf" srcId="{14BECE3E-73CD-4BBC-9B2F-2EF55DDB7BB9}" destId="{08E36562-5FDA-416C-939D-E179A1FE3F15}" srcOrd="1" destOrd="0" presId="urn:microsoft.com/office/officeart/2005/8/layout/vProcess5"/>
    <dgm:cxn modelId="{330330FF-18F6-4802-ABA1-55CF84FA8976}" type="presParOf" srcId="{14BECE3E-73CD-4BBC-9B2F-2EF55DDB7BB9}" destId="{E2A87CD9-B405-4015-BC20-BF98C4369A70}" srcOrd="2" destOrd="0" presId="urn:microsoft.com/office/officeart/2005/8/layout/vProcess5"/>
    <dgm:cxn modelId="{4BF55176-F0C7-4DD2-9BB2-A6F9E8878B55}" type="presParOf" srcId="{14BECE3E-73CD-4BBC-9B2F-2EF55DDB7BB9}" destId="{94899C4A-BC07-4A8D-9E50-7D34E978037C}" srcOrd="3" destOrd="0" presId="urn:microsoft.com/office/officeart/2005/8/layout/vProcess5"/>
    <dgm:cxn modelId="{18A3A829-DE74-4539-BD07-FA15B976A1E1}" type="presParOf" srcId="{14BECE3E-73CD-4BBC-9B2F-2EF55DDB7BB9}" destId="{3D45BFE1-85F5-4115-A3F8-FD83557AC519}" srcOrd="4" destOrd="0" presId="urn:microsoft.com/office/officeart/2005/8/layout/vProcess5"/>
    <dgm:cxn modelId="{DC0AD19A-C911-4361-A886-D44ACA79BC22}" type="presParOf" srcId="{14BECE3E-73CD-4BBC-9B2F-2EF55DDB7BB9}" destId="{F114E445-5548-4A58-9C4A-AFB6CF8147D1}" srcOrd="5" destOrd="0" presId="urn:microsoft.com/office/officeart/2005/8/layout/vProcess5"/>
    <dgm:cxn modelId="{24FDED86-5056-40C6-A2E8-13C377A5EDD4}" type="presParOf" srcId="{14BECE3E-73CD-4BBC-9B2F-2EF55DDB7BB9}" destId="{551D3407-CEB4-4053-9FB3-6BE55E7E8900}" srcOrd="6" destOrd="0" presId="urn:microsoft.com/office/officeart/2005/8/layout/vProcess5"/>
    <dgm:cxn modelId="{6AF1C290-6C20-4D63-ABD1-D00D6276BA54}" type="presParOf" srcId="{14BECE3E-73CD-4BBC-9B2F-2EF55DDB7BB9}" destId="{260608BB-40AE-41C2-9821-326B87241B96}" srcOrd="7" destOrd="0" presId="urn:microsoft.com/office/officeart/2005/8/layout/vProcess5"/>
    <dgm:cxn modelId="{0171EF9B-300B-4B97-AF81-267F4925402F}" type="presParOf" srcId="{14BECE3E-73CD-4BBC-9B2F-2EF55DDB7BB9}" destId="{218225B3-1C22-48F8-B70E-7ED2A98CECDA}" srcOrd="8" destOrd="0" presId="urn:microsoft.com/office/officeart/2005/8/layout/vProcess5"/>
    <dgm:cxn modelId="{50600B46-E374-4E2E-B6F0-FB7314B2A9DB}" type="presParOf" srcId="{14BECE3E-73CD-4BBC-9B2F-2EF55DDB7BB9}" destId="{B2F731F7-25DF-4A0E-BA1E-C18FEB9F35ED}" srcOrd="9" destOrd="0" presId="urn:microsoft.com/office/officeart/2005/8/layout/vProcess5"/>
    <dgm:cxn modelId="{677DCBF8-2071-4231-B687-AF54534326DD}" type="presParOf" srcId="{14BECE3E-73CD-4BBC-9B2F-2EF55DDB7BB9}" destId="{C4D49373-0260-4913-B32C-C474B2D4E919}" srcOrd="10" destOrd="0" presId="urn:microsoft.com/office/officeart/2005/8/layout/vProcess5"/>
    <dgm:cxn modelId="{A8A31F3A-5A25-4316-AB25-93F52D75A782}" type="presParOf" srcId="{14BECE3E-73CD-4BBC-9B2F-2EF55DDB7BB9}" destId="{58243E9C-F39C-4CD1-B164-742C2EA78200}" srcOrd="11" destOrd="0" presId="urn:microsoft.com/office/officeart/2005/8/layout/vProcess5"/>
    <dgm:cxn modelId="{9FE5E8A7-0A35-4462-89A6-DA15CFAAA69F}" type="presParOf" srcId="{14BECE3E-73CD-4BBC-9B2F-2EF55DDB7BB9}" destId="{C0B75E33-177C-4A2E-BDE7-03146E87B9ED}" srcOrd="12" destOrd="0" presId="urn:microsoft.com/office/officeart/2005/8/layout/vProcess5"/>
    <dgm:cxn modelId="{61DBE795-10F7-44C4-B526-E70B2CB7525A}" type="presParOf" srcId="{14BECE3E-73CD-4BBC-9B2F-2EF55DDB7BB9}" destId="{22ADAF93-A545-4938-ABCF-2D8547F94F8E}" srcOrd="13" destOrd="0" presId="urn:microsoft.com/office/officeart/2005/8/layout/vProcess5"/>
    <dgm:cxn modelId="{0F268852-A519-442A-B6B4-D670B7767846}" type="presParOf" srcId="{14BECE3E-73CD-4BBC-9B2F-2EF55DDB7BB9}" destId="{D57A27C0-B404-4C87-998C-25CF793C0050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4B23C21-3591-4E43-A7C0-C53142EF8CB1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E823677F-D5FD-4529-B6D2-75BC737B99E3}">
      <dgm:prSet/>
      <dgm:spPr/>
      <dgm:t>
        <a:bodyPr/>
        <a:lstStyle/>
        <a:p>
          <a:r>
            <a:rPr lang="en-US"/>
            <a:t>❓ ¿Conoces a algún jugador de baloncesto?</a:t>
          </a:r>
        </a:p>
      </dgm:t>
    </dgm:pt>
    <dgm:pt modelId="{500ECF9D-3EFE-4FD5-9874-5C9023A2B7CB}" type="parTrans" cxnId="{001C2AC8-D927-465C-819C-93D27131E2D2}">
      <dgm:prSet/>
      <dgm:spPr/>
      <dgm:t>
        <a:bodyPr/>
        <a:lstStyle/>
        <a:p>
          <a:endParaRPr lang="en-US"/>
        </a:p>
      </dgm:t>
    </dgm:pt>
    <dgm:pt modelId="{1213C00C-65A8-47FB-A52D-284EB879618E}" type="sibTrans" cxnId="{001C2AC8-D927-465C-819C-93D27131E2D2}">
      <dgm:prSet/>
      <dgm:spPr/>
      <dgm:t>
        <a:bodyPr/>
        <a:lstStyle/>
        <a:p>
          <a:endParaRPr lang="en-US"/>
        </a:p>
      </dgm:t>
    </dgm:pt>
    <dgm:pt modelId="{36E5E2E8-A92B-45B9-855E-CFDCCC105248}">
      <dgm:prSet/>
      <dgm:spPr/>
      <dgm:t>
        <a:bodyPr/>
        <a:lstStyle/>
        <a:p>
          <a:r>
            <a:rPr lang="en-US"/>
            <a:t>❓ ¿Sabes quién es Michael Jordan o LeBron James?</a:t>
          </a:r>
        </a:p>
      </dgm:t>
    </dgm:pt>
    <dgm:pt modelId="{95F40652-1643-4AD6-AF7C-436F30993E7D}" type="parTrans" cxnId="{C9DADBA6-BC99-4908-92D8-22169BB11BBE}">
      <dgm:prSet/>
      <dgm:spPr/>
      <dgm:t>
        <a:bodyPr/>
        <a:lstStyle/>
        <a:p>
          <a:endParaRPr lang="en-US"/>
        </a:p>
      </dgm:t>
    </dgm:pt>
    <dgm:pt modelId="{9B4B044F-3365-4824-BFDD-7DF5251D6565}" type="sibTrans" cxnId="{C9DADBA6-BC99-4908-92D8-22169BB11BBE}">
      <dgm:prSet/>
      <dgm:spPr/>
      <dgm:t>
        <a:bodyPr/>
        <a:lstStyle/>
        <a:p>
          <a:endParaRPr lang="en-US"/>
        </a:p>
      </dgm:t>
    </dgm:pt>
    <dgm:pt modelId="{3F99ED02-3558-44FE-AC72-D82182915780}">
      <dgm:prSet/>
      <dgm:spPr/>
      <dgm:t>
        <a:bodyPr/>
        <a:lstStyle/>
        <a:p>
          <a:r>
            <a:rPr lang="en-US"/>
            <a:t>❓ ¿Te gustaría jugar en un equipo?</a:t>
          </a:r>
        </a:p>
      </dgm:t>
    </dgm:pt>
    <dgm:pt modelId="{E07529D7-75F1-450A-9A10-99A97F108F6A}" type="parTrans" cxnId="{5E97C39A-74E3-44BF-9B13-447A7EF8438D}">
      <dgm:prSet/>
      <dgm:spPr/>
      <dgm:t>
        <a:bodyPr/>
        <a:lstStyle/>
        <a:p>
          <a:endParaRPr lang="en-US"/>
        </a:p>
      </dgm:t>
    </dgm:pt>
    <dgm:pt modelId="{960DCCBD-0037-4D59-903E-907E70ED0E27}" type="sibTrans" cxnId="{5E97C39A-74E3-44BF-9B13-447A7EF8438D}">
      <dgm:prSet/>
      <dgm:spPr/>
      <dgm:t>
        <a:bodyPr/>
        <a:lstStyle/>
        <a:p>
          <a:endParaRPr lang="en-US"/>
        </a:p>
      </dgm:t>
    </dgm:pt>
    <dgm:pt modelId="{5E746B16-623F-4BCA-AABB-801CC5669F9E}" type="pres">
      <dgm:prSet presAssocID="{54B23C21-3591-4E43-A7C0-C53142EF8CB1}" presName="linear" presStyleCnt="0">
        <dgm:presLayoutVars>
          <dgm:animLvl val="lvl"/>
          <dgm:resizeHandles val="exact"/>
        </dgm:presLayoutVars>
      </dgm:prSet>
      <dgm:spPr/>
    </dgm:pt>
    <dgm:pt modelId="{6F3B3440-5D28-4A4C-B9AA-7B2F5973810C}" type="pres">
      <dgm:prSet presAssocID="{E823677F-D5FD-4529-B6D2-75BC737B99E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D4D87E3-60F7-408E-8DC8-AD608BD4E2C3}" type="pres">
      <dgm:prSet presAssocID="{1213C00C-65A8-47FB-A52D-284EB879618E}" presName="spacer" presStyleCnt="0"/>
      <dgm:spPr/>
    </dgm:pt>
    <dgm:pt modelId="{919884B1-F7DD-48BF-9F97-BA6A7B9AAA97}" type="pres">
      <dgm:prSet presAssocID="{36E5E2E8-A92B-45B9-855E-CFDCCC10524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D5F2D27-5B43-4C91-ABE0-3C71EFD62A40}" type="pres">
      <dgm:prSet presAssocID="{9B4B044F-3365-4824-BFDD-7DF5251D6565}" presName="spacer" presStyleCnt="0"/>
      <dgm:spPr/>
    </dgm:pt>
    <dgm:pt modelId="{0A437D83-D12B-4BE7-B981-FA8BC877296A}" type="pres">
      <dgm:prSet presAssocID="{3F99ED02-3558-44FE-AC72-D8218291578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DE33267-243F-4C57-8DBC-C793DF263FA3}" type="presOf" srcId="{E823677F-D5FD-4529-B6D2-75BC737B99E3}" destId="{6F3B3440-5D28-4A4C-B9AA-7B2F5973810C}" srcOrd="0" destOrd="0" presId="urn:microsoft.com/office/officeart/2005/8/layout/vList2"/>
    <dgm:cxn modelId="{08E72568-C355-401B-B121-8BE987D1E8FB}" type="presOf" srcId="{36E5E2E8-A92B-45B9-855E-CFDCCC105248}" destId="{919884B1-F7DD-48BF-9F97-BA6A7B9AAA97}" srcOrd="0" destOrd="0" presId="urn:microsoft.com/office/officeart/2005/8/layout/vList2"/>
    <dgm:cxn modelId="{5E97C39A-74E3-44BF-9B13-447A7EF8438D}" srcId="{54B23C21-3591-4E43-A7C0-C53142EF8CB1}" destId="{3F99ED02-3558-44FE-AC72-D82182915780}" srcOrd="2" destOrd="0" parTransId="{E07529D7-75F1-450A-9A10-99A97F108F6A}" sibTransId="{960DCCBD-0037-4D59-903E-907E70ED0E27}"/>
    <dgm:cxn modelId="{C9DADBA6-BC99-4908-92D8-22169BB11BBE}" srcId="{54B23C21-3591-4E43-A7C0-C53142EF8CB1}" destId="{36E5E2E8-A92B-45B9-855E-CFDCCC105248}" srcOrd="1" destOrd="0" parTransId="{95F40652-1643-4AD6-AF7C-436F30993E7D}" sibTransId="{9B4B044F-3365-4824-BFDD-7DF5251D6565}"/>
    <dgm:cxn modelId="{001C2AC8-D927-465C-819C-93D27131E2D2}" srcId="{54B23C21-3591-4E43-A7C0-C53142EF8CB1}" destId="{E823677F-D5FD-4529-B6D2-75BC737B99E3}" srcOrd="0" destOrd="0" parTransId="{500ECF9D-3EFE-4FD5-9874-5C9023A2B7CB}" sibTransId="{1213C00C-65A8-47FB-A52D-284EB879618E}"/>
    <dgm:cxn modelId="{623065F1-F13D-484D-ADAC-36AD04C4C702}" type="presOf" srcId="{54B23C21-3591-4E43-A7C0-C53142EF8CB1}" destId="{5E746B16-623F-4BCA-AABB-801CC5669F9E}" srcOrd="0" destOrd="0" presId="urn:microsoft.com/office/officeart/2005/8/layout/vList2"/>
    <dgm:cxn modelId="{55525AF6-EE1B-4B49-9C63-E179D6AA3B4C}" type="presOf" srcId="{3F99ED02-3558-44FE-AC72-D82182915780}" destId="{0A437D83-D12B-4BE7-B981-FA8BC877296A}" srcOrd="0" destOrd="0" presId="urn:microsoft.com/office/officeart/2005/8/layout/vList2"/>
    <dgm:cxn modelId="{69F5CF3C-29F9-4D68-A026-55B62FA8F952}" type="presParOf" srcId="{5E746B16-623F-4BCA-AABB-801CC5669F9E}" destId="{6F3B3440-5D28-4A4C-B9AA-7B2F5973810C}" srcOrd="0" destOrd="0" presId="urn:microsoft.com/office/officeart/2005/8/layout/vList2"/>
    <dgm:cxn modelId="{E1E5A826-CFC0-4B43-9F43-EE79694F02A7}" type="presParOf" srcId="{5E746B16-623F-4BCA-AABB-801CC5669F9E}" destId="{6D4D87E3-60F7-408E-8DC8-AD608BD4E2C3}" srcOrd="1" destOrd="0" presId="urn:microsoft.com/office/officeart/2005/8/layout/vList2"/>
    <dgm:cxn modelId="{56BE834D-5C89-4086-B652-5A356E16FCBD}" type="presParOf" srcId="{5E746B16-623F-4BCA-AABB-801CC5669F9E}" destId="{919884B1-F7DD-48BF-9F97-BA6A7B9AAA97}" srcOrd="2" destOrd="0" presId="urn:microsoft.com/office/officeart/2005/8/layout/vList2"/>
    <dgm:cxn modelId="{627AC7DA-A1FA-44BB-A346-9E94086D8587}" type="presParOf" srcId="{5E746B16-623F-4BCA-AABB-801CC5669F9E}" destId="{3D5F2D27-5B43-4C91-ABE0-3C71EFD62A40}" srcOrd="3" destOrd="0" presId="urn:microsoft.com/office/officeart/2005/8/layout/vList2"/>
    <dgm:cxn modelId="{A9A02336-3AAA-45D5-BE60-DFAB45B93FEF}" type="presParOf" srcId="{5E746B16-623F-4BCA-AABB-801CC5669F9E}" destId="{0A437D83-D12B-4BE7-B981-FA8BC877296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20856BB-BD5C-40B4-8576-421740AD4FF2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E6C2647-2960-4D28-B1EC-243355724EE5}">
      <dgm:prSet/>
      <dgm:spPr/>
      <dgm:t>
        <a:bodyPr/>
        <a:lstStyle/>
        <a:p>
          <a:r>
            <a:rPr lang="en-US"/>
            <a:t>📌 Actividad para los voluntarios:</a:t>
          </a:r>
        </a:p>
      </dgm:t>
    </dgm:pt>
    <dgm:pt modelId="{999B62DF-5D8B-42E7-9BF9-7736F8B456E0}" type="parTrans" cxnId="{638F4854-D972-4960-BA42-AF96BA7B8285}">
      <dgm:prSet/>
      <dgm:spPr/>
      <dgm:t>
        <a:bodyPr/>
        <a:lstStyle/>
        <a:p>
          <a:endParaRPr lang="en-US"/>
        </a:p>
      </dgm:t>
    </dgm:pt>
    <dgm:pt modelId="{18BE2E95-3760-43F3-B6FD-A970EEF41C65}" type="sibTrans" cxnId="{638F4854-D972-4960-BA42-AF96BA7B8285}">
      <dgm:prSet/>
      <dgm:spPr/>
      <dgm:t>
        <a:bodyPr/>
        <a:lstStyle/>
        <a:p>
          <a:endParaRPr lang="en-US"/>
        </a:p>
      </dgm:t>
    </dgm:pt>
    <dgm:pt modelId="{ED52ED7E-B558-44EE-A318-513CB9B94C4D}">
      <dgm:prSet/>
      <dgm:spPr/>
      <dgm:t>
        <a:bodyPr/>
        <a:lstStyle/>
        <a:p>
          <a:r>
            <a:rPr lang="en-US"/>
            <a:t>1️⃣ Formar pequeños grupos.</a:t>
          </a:r>
        </a:p>
      </dgm:t>
    </dgm:pt>
    <dgm:pt modelId="{A28056CA-813A-4C58-B749-8DA157B53ADC}" type="parTrans" cxnId="{D0793BA4-8601-476B-A65C-38A4F5237621}">
      <dgm:prSet/>
      <dgm:spPr/>
      <dgm:t>
        <a:bodyPr/>
        <a:lstStyle/>
        <a:p>
          <a:endParaRPr lang="en-US"/>
        </a:p>
      </dgm:t>
    </dgm:pt>
    <dgm:pt modelId="{3DB55D7C-5D21-45F4-B605-7005FD070981}" type="sibTrans" cxnId="{D0793BA4-8601-476B-A65C-38A4F5237621}">
      <dgm:prSet/>
      <dgm:spPr/>
      <dgm:t>
        <a:bodyPr/>
        <a:lstStyle/>
        <a:p>
          <a:endParaRPr lang="en-US"/>
        </a:p>
      </dgm:t>
    </dgm:pt>
    <dgm:pt modelId="{5C0A4BDB-2A2C-48C1-8F3D-5489269B291C}">
      <dgm:prSet/>
      <dgm:spPr/>
      <dgm:t>
        <a:bodyPr/>
        <a:lstStyle/>
        <a:p>
          <a:r>
            <a:rPr lang="en-US"/>
            <a:t>2️⃣ Explicar cómo botar el balón.</a:t>
          </a:r>
        </a:p>
      </dgm:t>
    </dgm:pt>
    <dgm:pt modelId="{1C9503C2-28A6-460E-BB1A-FA1951CB5B8C}" type="parTrans" cxnId="{51639D03-F906-40F6-A8F5-8E628257A7C7}">
      <dgm:prSet/>
      <dgm:spPr/>
      <dgm:t>
        <a:bodyPr/>
        <a:lstStyle/>
        <a:p>
          <a:endParaRPr lang="en-US"/>
        </a:p>
      </dgm:t>
    </dgm:pt>
    <dgm:pt modelId="{874DEC2D-BBD5-4FD2-99E7-EC96708EA263}" type="sibTrans" cxnId="{51639D03-F906-40F6-A8F5-8E628257A7C7}">
      <dgm:prSet/>
      <dgm:spPr/>
      <dgm:t>
        <a:bodyPr/>
        <a:lstStyle/>
        <a:p>
          <a:endParaRPr lang="en-US"/>
        </a:p>
      </dgm:t>
    </dgm:pt>
    <dgm:pt modelId="{C2C5B4AE-8DC6-419D-9091-99CB82AE7415}">
      <dgm:prSet/>
      <dgm:spPr/>
      <dgm:t>
        <a:bodyPr/>
        <a:lstStyle/>
        <a:p>
          <a:r>
            <a:rPr lang="en-US"/>
            <a:t>3️⃣ Hacer una mini competencia de tiros a la canasta (puede ser imaginaria).</a:t>
          </a:r>
        </a:p>
      </dgm:t>
    </dgm:pt>
    <dgm:pt modelId="{F4FA736B-B776-4331-BECA-73A976B17532}" type="parTrans" cxnId="{D833D139-9C68-49A6-821A-47D9753F3C79}">
      <dgm:prSet/>
      <dgm:spPr/>
      <dgm:t>
        <a:bodyPr/>
        <a:lstStyle/>
        <a:p>
          <a:endParaRPr lang="en-US"/>
        </a:p>
      </dgm:t>
    </dgm:pt>
    <dgm:pt modelId="{4E2DE7DB-4938-4276-96FF-A37AEB72D1D9}" type="sibTrans" cxnId="{D833D139-9C68-49A6-821A-47D9753F3C79}">
      <dgm:prSet/>
      <dgm:spPr/>
      <dgm:t>
        <a:bodyPr/>
        <a:lstStyle/>
        <a:p>
          <a:endParaRPr lang="en-US"/>
        </a:p>
      </dgm:t>
    </dgm:pt>
    <dgm:pt modelId="{5B97C875-C591-4D93-A3EA-D8F393DCB19F}" type="pres">
      <dgm:prSet presAssocID="{420856BB-BD5C-40B4-8576-421740AD4FF2}" presName="outerComposite" presStyleCnt="0">
        <dgm:presLayoutVars>
          <dgm:chMax val="5"/>
          <dgm:dir/>
          <dgm:resizeHandles val="exact"/>
        </dgm:presLayoutVars>
      </dgm:prSet>
      <dgm:spPr/>
    </dgm:pt>
    <dgm:pt modelId="{98F9751F-5505-462D-83EF-E0AA2B76E6D4}" type="pres">
      <dgm:prSet presAssocID="{420856BB-BD5C-40B4-8576-421740AD4FF2}" presName="dummyMaxCanvas" presStyleCnt="0">
        <dgm:presLayoutVars/>
      </dgm:prSet>
      <dgm:spPr/>
    </dgm:pt>
    <dgm:pt modelId="{4ABF4D00-CA28-4538-B7F6-0952A8AD1A8D}" type="pres">
      <dgm:prSet presAssocID="{420856BB-BD5C-40B4-8576-421740AD4FF2}" presName="FourNodes_1" presStyleLbl="node1" presStyleIdx="0" presStyleCnt="4">
        <dgm:presLayoutVars>
          <dgm:bulletEnabled val="1"/>
        </dgm:presLayoutVars>
      </dgm:prSet>
      <dgm:spPr/>
    </dgm:pt>
    <dgm:pt modelId="{A41BD0CD-11F9-439F-BA9D-385C636E3437}" type="pres">
      <dgm:prSet presAssocID="{420856BB-BD5C-40B4-8576-421740AD4FF2}" presName="FourNodes_2" presStyleLbl="node1" presStyleIdx="1" presStyleCnt="4">
        <dgm:presLayoutVars>
          <dgm:bulletEnabled val="1"/>
        </dgm:presLayoutVars>
      </dgm:prSet>
      <dgm:spPr/>
    </dgm:pt>
    <dgm:pt modelId="{021AA9F0-420C-471E-B032-F73ECA592EE8}" type="pres">
      <dgm:prSet presAssocID="{420856BB-BD5C-40B4-8576-421740AD4FF2}" presName="FourNodes_3" presStyleLbl="node1" presStyleIdx="2" presStyleCnt="4">
        <dgm:presLayoutVars>
          <dgm:bulletEnabled val="1"/>
        </dgm:presLayoutVars>
      </dgm:prSet>
      <dgm:spPr/>
    </dgm:pt>
    <dgm:pt modelId="{9B686969-59E5-4E37-B778-21E8C3A000FD}" type="pres">
      <dgm:prSet presAssocID="{420856BB-BD5C-40B4-8576-421740AD4FF2}" presName="FourNodes_4" presStyleLbl="node1" presStyleIdx="3" presStyleCnt="4">
        <dgm:presLayoutVars>
          <dgm:bulletEnabled val="1"/>
        </dgm:presLayoutVars>
      </dgm:prSet>
      <dgm:spPr/>
    </dgm:pt>
    <dgm:pt modelId="{8A089FC5-FDE6-44BB-A89E-3ABE59522C4C}" type="pres">
      <dgm:prSet presAssocID="{420856BB-BD5C-40B4-8576-421740AD4FF2}" presName="FourConn_1-2" presStyleLbl="fgAccFollowNode1" presStyleIdx="0" presStyleCnt="3">
        <dgm:presLayoutVars>
          <dgm:bulletEnabled val="1"/>
        </dgm:presLayoutVars>
      </dgm:prSet>
      <dgm:spPr/>
    </dgm:pt>
    <dgm:pt modelId="{24FB0C19-0855-43BF-A321-79F501A47BCA}" type="pres">
      <dgm:prSet presAssocID="{420856BB-BD5C-40B4-8576-421740AD4FF2}" presName="FourConn_2-3" presStyleLbl="fgAccFollowNode1" presStyleIdx="1" presStyleCnt="3">
        <dgm:presLayoutVars>
          <dgm:bulletEnabled val="1"/>
        </dgm:presLayoutVars>
      </dgm:prSet>
      <dgm:spPr/>
    </dgm:pt>
    <dgm:pt modelId="{55274DF7-46C5-49D4-9FF0-FA1F9BA4037F}" type="pres">
      <dgm:prSet presAssocID="{420856BB-BD5C-40B4-8576-421740AD4FF2}" presName="FourConn_3-4" presStyleLbl="fgAccFollowNode1" presStyleIdx="2" presStyleCnt="3">
        <dgm:presLayoutVars>
          <dgm:bulletEnabled val="1"/>
        </dgm:presLayoutVars>
      </dgm:prSet>
      <dgm:spPr/>
    </dgm:pt>
    <dgm:pt modelId="{051165D3-FFF3-412B-BEEE-B26EDE28FA7A}" type="pres">
      <dgm:prSet presAssocID="{420856BB-BD5C-40B4-8576-421740AD4FF2}" presName="FourNodes_1_text" presStyleLbl="node1" presStyleIdx="3" presStyleCnt="4">
        <dgm:presLayoutVars>
          <dgm:bulletEnabled val="1"/>
        </dgm:presLayoutVars>
      </dgm:prSet>
      <dgm:spPr/>
    </dgm:pt>
    <dgm:pt modelId="{39E6ABDA-E9A8-4CEF-8C6D-45DE996AD248}" type="pres">
      <dgm:prSet presAssocID="{420856BB-BD5C-40B4-8576-421740AD4FF2}" presName="FourNodes_2_text" presStyleLbl="node1" presStyleIdx="3" presStyleCnt="4">
        <dgm:presLayoutVars>
          <dgm:bulletEnabled val="1"/>
        </dgm:presLayoutVars>
      </dgm:prSet>
      <dgm:spPr/>
    </dgm:pt>
    <dgm:pt modelId="{279F7FEC-78E4-4D0A-AF95-F4D5BC6B5EEB}" type="pres">
      <dgm:prSet presAssocID="{420856BB-BD5C-40B4-8576-421740AD4FF2}" presName="FourNodes_3_text" presStyleLbl="node1" presStyleIdx="3" presStyleCnt="4">
        <dgm:presLayoutVars>
          <dgm:bulletEnabled val="1"/>
        </dgm:presLayoutVars>
      </dgm:prSet>
      <dgm:spPr/>
    </dgm:pt>
    <dgm:pt modelId="{65F6577C-FBF4-4B1D-9DCB-EAA90A28600D}" type="pres">
      <dgm:prSet presAssocID="{420856BB-BD5C-40B4-8576-421740AD4FF2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51639D03-F906-40F6-A8F5-8E628257A7C7}" srcId="{420856BB-BD5C-40B4-8576-421740AD4FF2}" destId="{5C0A4BDB-2A2C-48C1-8F3D-5489269B291C}" srcOrd="2" destOrd="0" parTransId="{1C9503C2-28A6-460E-BB1A-FA1951CB5B8C}" sibTransId="{874DEC2D-BBD5-4FD2-99E7-EC96708EA263}"/>
    <dgm:cxn modelId="{66B2CA03-24AF-415A-A825-7F2D203E5EF6}" type="presOf" srcId="{5C0A4BDB-2A2C-48C1-8F3D-5489269B291C}" destId="{279F7FEC-78E4-4D0A-AF95-F4D5BC6B5EEB}" srcOrd="1" destOrd="0" presId="urn:microsoft.com/office/officeart/2005/8/layout/vProcess5"/>
    <dgm:cxn modelId="{779C5004-B555-4AB1-82BD-332AD075C7B8}" type="presOf" srcId="{4E6C2647-2960-4D28-B1EC-243355724EE5}" destId="{051165D3-FFF3-412B-BEEE-B26EDE28FA7A}" srcOrd="1" destOrd="0" presId="urn:microsoft.com/office/officeart/2005/8/layout/vProcess5"/>
    <dgm:cxn modelId="{01C8ED0D-A5E3-4B54-ADA9-D172932A48B4}" type="presOf" srcId="{ED52ED7E-B558-44EE-A318-513CB9B94C4D}" destId="{39E6ABDA-E9A8-4CEF-8C6D-45DE996AD248}" srcOrd="1" destOrd="0" presId="urn:microsoft.com/office/officeart/2005/8/layout/vProcess5"/>
    <dgm:cxn modelId="{D833D139-9C68-49A6-821A-47D9753F3C79}" srcId="{420856BB-BD5C-40B4-8576-421740AD4FF2}" destId="{C2C5B4AE-8DC6-419D-9091-99CB82AE7415}" srcOrd="3" destOrd="0" parTransId="{F4FA736B-B776-4331-BECA-73A976B17532}" sibTransId="{4E2DE7DB-4938-4276-96FF-A37AEB72D1D9}"/>
    <dgm:cxn modelId="{BDA3B165-5EF9-4736-9AA1-31A2A5BB9B20}" type="presOf" srcId="{C2C5B4AE-8DC6-419D-9091-99CB82AE7415}" destId="{65F6577C-FBF4-4B1D-9DCB-EAA90A28600D}" srcOrd="1" destOrd="0" presId="urn:microsoft.com/office/officeart/2005/8/layout/vProcess5"/>
    <dgm:cxn modelId="{638F4854-D972-4960-BA42-AF96BA7B8285}" srcId="{420856BB-BD5C-40B4-8576-421740AD4FF2}" destId="{4E6C2647-2960-4D28-B1EC-243355724EE5}" srcOrd="0" destOrd="0" parTransId="{999B62DF-5D8B-42E7-9BF9-7736F8B456E0}" sibTransId="{18BE2E95-3760-43F3-B6FD-A970EEF41C65}"/>
    <dgm:cxn modelId="{B5D04B86-AFE4-48A1-BEB1-6D90449E0571}" type="presOf" srcId="{C2C5B4AE-8DC6-419D-9091-99CB82AE7415}" destId="{9B686969-59E5-4E37-B778-21E8C3A000FD}" srcOrd="0" destOrd="0" presId="urn:microsoft.com/office/officeart/2005/8/layout/vProcess5"/>
    <dgm:cxn modelId="{7FD37290-434C-4DF2-82DA-D3ACC1671E06}" type="presOf" srcId="{420856BB-BD5C-40B4-8576-421740AD4FF2}" destId="{5B97C875-C591-4D93-A3EA-D8F393DCB19F}" srcOrd="0" destOrd="0" presId="urn:microsoft.com/office/officeart/2005/8/layout/vProcess5"/>
    <dgm:cxn modelId="{D0793BA4-8601-476B-A65C-38A4F5237621}" srcId="{420856BB-BD5C-40B4-8576-421740AD4FF2}" destId="{ED52ED7E-B558-44EE-A318-513CB9B94C4D}" srcOrd="1" destOrd="0" parTransId="{A28056CA-813A-4C58-B749-8DA157B53ADC}" sibTransId="{3DB55D7C-5D21-45F4-B605-7005FD070981}"/>
    <dgm:cxn modelId="{773A0BB1-FC39-4EBA-8CD2-ADF7EDEA22C7}" type="presOf" srcId="{ED52ED7E-B558-44EE-A318-513CB9B94C4D}" destId="{A41BD0CD-11F9-439F-BA9D-385C636E3437}" srcOrd="0" destOrd="0" presId="urn:microsoft.com/office/officeart/2005/8/layout/vProcess5"/>
    <dgm:cxn modelId="{66EEE2C3-AAA5-4923-971D-4839BA94787C}" type="presOf" srcId="{4E6C2647-2960-4D28-B1EC-243355724EE5}" destId="{4ABF4D00-CA28-4538-B7F6-0952A8AD1A8D}" srcOrd="0" destOrd="0" presId="urn:microsoft.com/office/officeart/2005/8/layout/vProcess5"/>
    <dgm:cxn modelId="{4ED913CB-8D52-4789-8315-F0DAB8A6FC55}" type="presOf" srcId="{874DEC2D-BBD5-4FD2-99E7-EC96708EA263}" destId="{55274DF7-46C5-49D4-9FF0-FA1F9BA4037F}" srcOrd="0" destOrd="0" presId="urn:microsoft.com/office/officeart/2005/8/layout/vProcess5"/>
    <dgm:cxn modelId="{109FC1D5-0712-481A-B2F9-284AED981126}" type="presOf" srcId="{18BE2E95-3760-43F3-B6FD-A970EEF41C65}" destId="{8A089FC5-FDE6-44BB-A89E-3ABE59522C4C}" srcOrd="0" destOrd="0" presId="urn:microsoft.com/office/officeart/2005/8/layout/vProcess5"/>
    <dgm:cxn modelId="{5F9838DB-8CE8-4C83-8CD5-F897EC571E70}" type="presOf" srcId="{3DB55D7C-5D21-45F4-B605-7005FD070981}" destId="{24FB0C19-0855-43BF-A321-79F501A47BCA}" srcOrd="0" destOrd="0" presId="urn:microsoft.com/office/officeart/2005/8/layout/vProcess5"/>
    <dgm:cxn modelId="{C178A0FD-19D1-4B75-B330-DB94BFD8686B}" type="presOf" srcId="{5C0A4BDB-2A2C-48C1-8F3D-5489269B291C}" destId="{021AA9F0-420C-471E-B032-F73ECA592EE8}" srcOrd="0" destOrd="0" presId="urn:microsoft.com/office/officeart/2005/8/layout/vProcess5"/>
    <dgm:cxn modelId="{E5E8E0E5-C2AC-42BE-A801-6BED4C28A272}" type="presParOf" srcId="{5B97C875-C591-4D93-A3EA-D8F393DCB19F}" destId="{98F9751F-5505-462D-83EF-E0AA2B76E6D4}" srcOrd="0" destOrd="0" presId="urn:microsoft.com/office/officeart/2005/8/layout/vProcess5"/>
    <dgm:cxn modelId="{F549D3FE-51E2-4A19-A535-9B09E21038DB}" type="presParOf" srcId="{5B97C875-C591-4D93-A3EA-D8F393DCB19F}" destId="{4ABF4D00-CA28-4538-B7F6-0952A8AD1A8D}" srcOrd="1" destOrd="0" presId="urn:microsoft.com/office/officeart/2005/8/layout/vProcess5"/>
    <dgm:cxn modelId="{DECF9AFD-2EE0-45A9-92C4-4ED05C8E5892}" type="presParOf" srcId="{5B97C875-C591-4D93-A3EA-D8F393DCB19F}" destId="{A41BD0CD-11F9-439F-BA9D-385C636E3437}" srcOrd="2" destOrd="0" presId="urn:microsoft.com/office/officeart/2005/8/layout/vProcess5"/>
    <dgm:cxn modelId="{B2068606-1C37-4A5B-9E96-BE4E388F153E}" type="presParOf" srcId="{5B97C875-C591-4D93-A3EA-D8F393DCB19F}" destId="{021AA9F0-420C-471E-B032-F73ECA592EE8}" srcOrd="3" destOrd="0" presId="urn:microsoft.com/office/officeart/2005/8/layout/vProcess5"/>
    <dgm:cxn modelId="{0D2D52DE-1575-4D98-9B82-D8CB7D822C8F}" type="presParOf" srcId="{5B97C875-C591-4D93-A3EA-D8F393DCB19F}" destId="{9B686969-59E5-4E37-B778-21E8C3A000FD}" srcOrd="4" destOrd="0" presId="urn:microsoft.com/office/officeart/2005/8/layout/vProcess5"/>
    <dgm:cxn modelId="{DBDD010B-3D4D-4BE2-ADA6-ABC9E6EBBDDE}" type="presParOf" srcId="{5B97C875-C591-4D93-A3EA-D8F393DCB19F}" destId="{8A089FC5-FDE6-44BB-A89E-3ABE59522C4C}" srcOrd="5" destOrd="0" presId="urn:microsoft.com/office/officeart/2005/8/layout/vProcess5"/>
    <dgm:cxn modelId="{C3FE05FA-2128-43E3-8F40-309231A8DD37}" type="presParOf" srcId="{5B97C875-C591-4D93-A3EA-D8F393DCB19F}" destId="{24FB0C19-0855-43BF-A321-79F501A47BCA}" srcOrd="6" destOrd="0" presId="urn:microsoft.com/office/officeart/2005/8/layout/vProcess5"/>
    <dgm:cxn modelId="{A1EDA9D7-8476-4E99-9014-9A40854576D5}" type="presParOf" srcId="{5B97C875-C591-4D93-A3EA-D8F393DCB19F}" destId="{55274DF7-46C5-49D4-9FF0-FA1F9BA4037F}" srcOrd="7" destOrd="0" presId="urn:microsoft.com/office/officeart/2005/8/layout/vProcess5"/>
    <dgm:cxn modelId="{E646EBF8-9DF0-481A-94E2-C2E1831553D7}" type="presParOf" srcId="{5B97C875-C591-4D93-A3EA-D8F393DCB19F}" destId="{051165D3-FFF3-412B-BEEE-B26EDE28FA7A}" srcOrd="8" destOrd="0" presId="urn:microsoft.com/office/officeart/2005/8/layout/vProcess5"/>
    <dgm:cxn modelId="{2B13F693-ED21-4800-B21F-B00C0041FD12}" type="presParOf" srcId="{5B97C875-C591-4D93-A3EA-D8F393DCB19F}" destId="{39E6ABDA-E9A8-4CEF-8C6D-45DE996AD248}" srcOrd="9" destOrd="0" presId="urn:microsoft.com/office/officeart/2005/8/layout/vProcess5"/>
    <dgm:cxn modelId="{C0DC46AB-545D-40D5-9900-B3385541DF3D}" type="presParOf" srcId="{5B97C875-C591-4D93-A3EA-D8F393DCB19F}" destId="{279F7FEC-78E4-4D0A-AF95-F4D5BC6B5EEB}" srcOrd="10" destOrd="0" presId="urn:microsoft.com/office/officeart/2005/8/layout/vProcess5"/>
    <dgm:cxn modelId="{1298E99F-D58E-4FF5-9A32-BF4147FC789D}" type="presParOf" srcId="{5B97C875-C591-4D93-A3EA-D8F393DCB19F}" destId="{65F6577C-FBF4-4B1D-9DCB-EAA90A28600D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D6B633-4BAC-4F44-8487-C83C024BCC66}">
      <dsp:nvSpPr>
        <dsp:cNvPr id="0" name=""/>
        <dsp:cNvSpPr/>
      </dsp:nvSpPr>
      <dsp:spPr>
        <a:xfrm>
          <a:off x="0" y="0"/>
          <a:ext cx="5437414" cy="81514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🏀 El baloncesto es un deporte de equipo.</a:t>
          </a:r>
        </a:p>
      </dsp:txBody>
      <dsp:txXfrm>
        <a:off x="23875" y="23875"/>
        <a:ext cx="4488926" cy="767397"/>
      </dsp:txXfrm>
    </dsp:sp>
    <dsp:sp modelId="{796C1D0A-D2CC-49E8-8EB6-858301E2CCB4}">
      <dsp:nvSpPr>
        <dsp:cNvPr id="0" name=""/>
        <dsp:cNvSpPr/>
      </dsp:nvSpPr>
      <dsp:spPr>
        <a:xfrm>
          <a:off x="455383" y="963356"/>
          <a:ext cx="5437414" cy="815147"/>
        </a:xfrm>
        <a:prstGeom prst="roundRect">
          <a:avLst>
            <a:gd name="adj" fmla="val 10000"/>
          </a:avLst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👥 Juegan 5 jugadores por equipo.</a:t>
          </a:r>
        </a:p>
      </dsp:txBody>
      <dsp:txXfrm>
        <a:off x="479258" y="987231"/>
        <a:ext cx="4404434" cy="767397"/>
      </dsp:txXfrm>
    </dsp:sp>
    <dsp:sp modelId="{0E19979C-EFFA-4842-8820-5F8F48E4147F}">
      <dsp:nvSpPr>
        <dsp:cNvPr id="0" name=""/>
        <dsp:cNvSpPr/>
      </dsp:nvSpPr>
      <dsp:spPr>
        <a:xfrm>
          <a:off x="903970" y="1926712"/>
          <a:ext cx="5437414" cy="815147"/>
        </a:xfrm>
        <a:prstGeom prst="roundRect">
          <a:avLst>
            <a:gd name="adj" fmla="val 10000"/>
          </a:avLst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🎯 El </a:t>
          </a:r>
          <a:r>
            <a:rPr lang="en-US" sz="2000" kern="1200" dirty="0" err="1"/>
            <a:t>objetivo</a:t>
          </a:r>
          <a:r>
            <a:rPr lang="en-US" sz="2000" kern="1200" dirty="0"/>
            <a:t> es meter </a:t>
          </a:r>
          <a:r>
            <a:rPr lang="en-US" sz="2000" kern="1200" dirty="0" err="1"/>
            <a:t>el</a:t>
          </a:r>
          <a:r>
            <a:rPr lang="en-US" sz="2000" kern="1200" dirty="0"/>
            <a:t> </a:t>
          </a:r>
          <a:r>
            <a:rPr lang="en-US" sz="2000" kern="1200" dirty="0" err="1"/>
            <a:t>balón</a:t>
          </a:r>
          <a:r>
            <a:rPr lang="en-US" sz="2000" kern="1200" dirty="0"/>
            <a:t> </a:t>
          </a:r>
          <a:r>
            <a:rPr lang="en-US" sz="2000" kern="1200" dirty="0" err="1"/>
            <a:t>en</a:t>
          </a:r>
          <a:r>
            <a:rPr lang="en-US" sz="2000" kern="1200" dirty="0"/>
            <a:t> la canasta del </a:t>
          </a:r>
          <a:r>
            <a:rPr lang="en-US" sz="2000" kern="1200" dirty="0" err="1"/>
            <a:t>equipo</a:t>
          </a:r>
          <a:r>
            <a:rPr lang="en-US" sz="2000" kern="1200" dirty="0"/>
            <a:t> </a:t>
          </a:r>
          <a:r>
            <a:rPr lang="en-US" sz="2000" kern="1200" dirty="0" err="1"/>
            <a:t>contrario</a:t>
          </a:r>
          <a:r>
            <a:rPr lang="en-US" sz="2000" kern="1200" dirty="0"/>
            <a:t>.</a:t>
          </a:r>
        </a:p>
      </dsp:txBody>
      <dsp:txXfrm>
        <a:off x="927845" y="1950587"/>
        <a:ext cx="4411231" cy="767397"/>
      </dsp:txXfrm>
    </dsp:sp>
    <dsp:sp modelId="{AC61BB48-27E2-4026-9E0F-D47B481A4B47}">
      <dsp:nvSpPr>
        <dsp:cNvPr id="0" name=""/>
        <dsp:cNvSpPr/>
      </dsp:nvSpPr>
      <dsp:spPr>
        <a:xfrm>
          <a:off x="1359353" y="2890069"/>
          <a:ext cx="5437414" cy="815147"/>
        </a:xfrm>
        <a:prstGeom prst="roundRect">
          <a:avLst>
            <a:gd name="adj" fmla="val 10000"/>
          </a:avLst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⏳ El partido tiene 4 tiempos.</a:t>
          </a:r>
        </a:p>
      </dsp:txBody>
      <dsp:txXfrm>
        <a:off x="1383228" y="2913944"/>
        <a:ext cx="4404434" cy="767397"/>
      </dsp:txXfrm>
    </dsp:sp>
    <dsp:sp modelId="{5E8EAB8E-3FED-4BC0-9D94-CB054FCF4195}">
      <dsp:nvSpPr>
        <dsp:cNvPr id="0" name=""/>
        <dsp:cNvSpPr/>
      </dsp:nvSpPr>
      <dsp:spPr>
        <a:xfrm>
          <a:off x="4907568" y="624329"/>
          <a:ext cx="529846" cy="52984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5026783" y="624329"/>
        <a:ext cx="291416" cy="398709"/>
      </dsp:txXfrm>
    </dsp:sp>
    <dsp:sp modelId="{A39648C5-F768-45CA-8F4F-A51CB1CA93A4}">
      <dsp:nvSpPr>
        <dsp:cNvPr id="0" name=""/>
        <dsp:cNvSpPr/>
      </dsp:nvSpPr>
      <dsp:spPr>
        <a:xfrm>
          <a:off x="5362951" y="1587685"/>
          <a:ext cx="529846" cy="52984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2512910"/>
            <a:satOff val="-2189"/>
            <a:lumOff val="-3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2512910"/>
              <a:satOff val="-2189"/>
              <a:lumOff val="-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5482166" y="1587685"/>
        <a:ext cx="291416" cy="398709"/>
      </dsp:txXfrm>
    </dsp:sp>
    <dsp:sp modelId="{F6BD9C9E-D09E-4F78-8F76-B8F2B632656C}">
      <dsp:nvSpPr>
        <dsp:cNvPr id="0" name=""/>
        <dsp:cNvSpPr/>
      </dsp:nvSpPr>
      <dsp:spPr>
        <a:xfrm>
          <a:off x="5811538" y="2551041"/>
          <a:ext cx="529846" cy="52984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5930753" y="2551041"/>
        <a:ext cx="291416" cy="3987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9486F3-F8ED-4E1C-9A19-039B3EA150FA}">
      <dsp:nvSpPr>
        <dsp:cNvPr id="0" name=""/>
        <dsp:cNvSpPr/>
      </dsp:nvSpPr>
      <dsp:spPr>
        <a:xfrm>
          <a:off x="717241" y="453902"/>
          <a:ext cx="1955812" cy="19558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EB1FC7-30AA-4698-9265-F3981B0482BC}">
      <dsp:nvSpPr>
        <dsp:cNvPr id="0" name=""/>
        <dsp:cNvSpPr/>
      </dsp:nvSpPr>
      <dsp:spPr>
        <a:xfrm>
          <a:off x="1134053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A533D-5343-4B31-9C4C-139FFDF75B79}">
      <dsp:nvSpPr>
        <dsp:cNvPr id="0" name=""/>
        <dsp:cNvSpPr/>
      </dsp:nvSpPr>
      <dsp:spPr>
        <a:xfrm>
          <a:off x="92022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/>
            <a:t>❓ ¿Te gusta el baloncesto?</a:t>
          </a:r>
        </a:p>
      </dsp:txBody>
      <dsp:txXfrm>
        <a:off x="92022" y="3018902"/>
        <a:ext cx="3206250" cy="720000"/>
      </dsp:txXfrm>
    </dsp:sp>
    <dsp:sp modelId="{AEE61EE0-860C-4BFC-A666-86F1BB663863}">
      <dsp:nvSpPr>
        <dsp:cNvPr id="0" name=""/>
        <dsp:cNvSpPr/>
      </dsp:nvSpPr>
      <dsp:spPr>
        <a:xfrm>
          <a:off x="4484585" y="453902"/>
          <a:ext cx="1955812" cy="195581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BE915C-7243-4327-8AF8-89B6A6B32A62}">
      <dsp:nvSpPr>
        <dsp:cNvPr id="0" name=""/>
        <dsp:cNvSpPr/>
      </dsp:nvSpPr>
      <dsp:spPr>
        <a:xfrm>
          <a:off x="4901397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8B23B2-8A96-440E-9902-C10F67826D2D}">
      <dsp:nvSpPr>
        <dsp:cNvPr id="0" name=""/>
        <dsp:cNvSpPr/>
      </dsp:nvSpPr>
      <dsp:spPr>
        <a:xfrm>
          <a:off x="3859366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/>
            <a:t>❓ ¿Has jugado alguna vez?</a:t>
          </a:r>
        </a:p>
      </dsp:txBody>
      <dsp:txXfrm>
        <a:off x="3859366" y="3018902"/>
        <a:ext cx="3206250" cy="720000"/>
      </dsp:txXfrm>
    </dsp:sp>
    <dsp:sp modelId="{E12B86AB-65E4-4733-8A39-D1066DDC7718}">
      <dsp:nvSpPr>
        <dsp:cNvPr id="0" name=""/>
        <dsp:cNvSpPr/>
      </dsp:nvSpPr>
      <dsp:spPr>
        <a:xfrm>
          <a:off x="8251929" y="453902"/>
          <a:ext cx="1955812" cy="19558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DBFB0E-F703-49BC-A46F-7A508CF66EE8}">
      <dsp:nvSpPr>
        <dsp:cNvPr id="0" name=""/>
        <dsp:cNvSpPr/>
      </dsp:nvSpPr>
      <dsp:spPr>
        <a:xfrm>
          <a:off x="8668741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09E948-9CE8-418C-AE68-418043DB76E9}">
      <dsp:nvSpPr>
        <dsp:cNvPr id="0" name=""/>
        <dsp:cNvSpPr/>
      </dsp:nvSpPr>
      <dsp:spPr>
        <a:xfrm>
          <a:off x="7626710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/>
            <a:t>❓ ¿Qué deportes te gustan más?</a:t>
          </a:r>
        </a:p>
      </dsp:txBody>
      <dsp:txXfrm>
        <a:off x="7626710" y="3018902"/>
        <a:ext cx="3206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706130-3046-41F0-A08D-D0051FC58708}">
      <dsp:nvSpPr>
        <dsp:cNvPr id="0" name=""/>
        <dsp:cNvSpPr/>
      </dsp:nvSpPr>
      <dsp:spPr>
        <a:xfrm>
          <a:off x="0" y="0"/>
          <a:ext cx="5314279" cy="151685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✅ No se puede correr con el balón en la mano (botar siempre).</a:t>
          </a:r>
        </a:p>
      </dsp:txBody>
      <dsp:txXfrm>
        <a:off x="44427" y="44427"/>
        <a:ext cx="3677479" cy="1427997"/>
      </dsp:txXfrm>
    </dsp:sp>
    <dsp:sp modelId="{9AA44F92-72C0-4474-A73A-B4B4148CDB07}">
      <dsp:nvSpPr>
        <dsp:cNvPr id="0" name=""/>
        <dsp:cNvSpPr/>
      </dsp:nvSpPr>
      <dsp:spPr>
        <a:xfrm>
          <a:off x="468907" y="1769659"/>
          <a:ext cx="5314279" cy="1516851"/>
        </a:xfrm>
        <a:prstGeom prst="roundRect">
          <a:avLst>
            <a:gd name="adj" fmla="val 10000"/>
          </a:avLst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✅ Gana el equipo con más puntos.</a:t>
          </a:r>
        </a:p>
      </dsp:txBody>
      <dsp:txXfrm>
        <a:off x="513334" y="1814086"/>
        <a:ext cx="3770565" cy="1427996"/>
      </dsp:txXfrm>
    </dsp:sp>
    <dsp:sp modelId="{744364F3-21F0-40F6-965B-2CC86F4539DA}">
      <dsp:nvSpPr>
        <dsp:cNvPr id="0" name=""/>
        <dsp:cNvSpPr/>
      </dsp:nvSpPr>
      <dsp:spPr>
        <a:xfrm>
          <a:off x="937814" y="3539319"/>
          <a:ext cx="5314279" cy="1516851"/>
        </a:xfrm>
        <a:prstGeom prst="roundRect">
          <a:avLst>
            <a:gd name="adj" fmla="val 10000"/>
          </a:avLst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✅ No se puede empujar ni golpear a otros jugadores.</a:t>
          </a:r>
        </a:p>
      </dsp:txBody>
      <dsp:txXfrm>
        <a:off x="982241" y="3583746"/>
        <a:ext cx="3770565" cy="1427996"/>
      </dsp:txXfrm>
    </dsp:sp>
    <dsp:sp modelId="{62E98ABC-CDDD-4179-B971-829030E6D553}">
      <dsp:nvSpPr>
        <dsp:cNvPr id="0" name=""/>
        <dsp:cNvSpPr/>
      </dsp:nvSpPr>
      <dsp:spPr>
        <a:xfrm>
          <a:off x="4328326" y="1150278"/>
          <a:ext cx="985953" cy="985953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550165" y="1150278"/>
        <a:ext cx="542275" cy="741930"/>
      </dsp:txXfrm>
    </dsp:sp>
    <dsp:sp modelId="{A3DF2EAF-82BE-4B12-9199-FB839BFACFAA}">
      <dsp:nvSpPr>
        <dsp:cNvPr id="0" name=""/>
        <dsp:cNvSpPr/>
      </dsp:nvSpPr>
      <dsp:spPr>
        <a:xfrm>
          <a:off x="4797233" y="2909825"/>
          <a:ext cx="985953" cy="985953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019072" y="2909825"/>
        <a:ext cx="542275" cy="7419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36562-5FDA-416C-939D-E179A1FE3F15}">
      <dsp:nvSpPr>
        <dsp:cNvPr id="0" name=""/>
        <dsp:cNvSpPr/>
      </dsp:nvSpPr>
      <dsp:spPr>
        <a:xfrm>
          <a:off x="0" y="0"/>
          <a:ext cx="4091629" cy="6363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i="0" kern="1200" baseline="0"/>
            <a:t>Base (PG) 🎯</a:t>
          </a:r>
          <a:r>
            <a:rPr lang="es-ES" sz="1400" b="0" i="0" kern="1200" baseline="0"/>
            <a:t> → Organiza el juego, rápido y con buen pase (</a:t>
          </a:r>
          <a:r>
            <a:rPr lang="es-ES" sz="1400" b="1" i="0" kern="1200" baseline="0"/>
            <a:t>Ej: Stephen Curry</a:t>
          </a:r>
          <a:r>
            <a:rPr lang="es-ES" sz="1400" b="0" i="0" kern="1200" baseline="0"/>
            <a:t>).</a:t>
          </a:r>
          <a:endParaRPr lang="en-US" sz="1400" kern="1200"/>
        </a:p>
      </dsp:txBody>
      <dsp:txXfrm>
        <a:off x="18637" y="18637"/>
        <a:ext cx="3330547" cy="599040"/>
      </dsp:txXfrm>
    </dsp:sp>
    <dsp:sp modelId="{E2A87CD9-B405-4015-BC20-BF98C4369A70}">
      <dsp:nvSpPr>
        <dsp:cNvPr id="0" name=""/>
        <dsp:cNvSpPr/>
      </dsp:nvSpPr>
      <dsp:spPr>
        <a:xfrm>
          <a:off x="305543" y="724692"/>
          <a:ext cx="4091629" cy="6363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i="0" kern="1200" baseline="0"/>
            <a:t>Escolta (SG) 🏀</a:t>
          </a:r>
          <a:r>
            <a:rPr lang="es-ES" sz="1400" b="0" i="0" kern="1200" baseline="0"/>
            <a:t> → Gran tirador, ayuda en ataque (</a:t>
          </a:r>
          <a:r>
            <a:rPr lang="es-ES" sz="1400" b="1" i="0" kern="1200" baseline="0"/>
            <a:t>Ej: Michael Jordan</a:t>
          </a:r>
          <a:r>
            <a:rPr lang="es-ES" sz="1400" b="0" i="0" kern="1200" baseline="0"/>
            <a:t>).</a:t>
          </a:r>
          <a:endParaRPr lang="en-US" sz="1400" kern="1200"/>
        </a:p>
      </dsp:txBody>
      <dsp:txXfrm>
        <a:off x="324180" y="743329"/>
        <a:ext cx="3335207" cy="599040"/>
      </dsp:txXfrm>
    </dsp:sp>
    <dsp:sp modelId="{94899C4A-BC07-4A8D-9E50-7D34E978037C}">
      <dsp:nvSpPr>
        <dsp:cNvPr id="0" name=""/>
        <dsp:cNvSpPr/>
      </dsp:nvSpPr>
      <dsp:spPr>
        <a:xfrm>
          <a:off x="611087" y="1449384"/>
          <a:ext cx="4091629" cy="6363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i="0" kern="1200" baseline="0"/>
            <a:t>Alero (SF) 💨</a:t>
          </a:r>
          <a:r>
            <a:rPr lang="es-ES" sz="1400" b="0" i="0" kern="1200" baseline="0"/>
            <a:t> → Versátil, ataca y defiende (</a:t>
          </a:r>
          <a:r>
            <a:rPr lang="es-ES" sz="1400" b="1" i="0" kern="1200" baseline="0"/>
            <a:t>Ej: LeBron James</a:t>
          </a:r>
          <a:r>
            <a:rPr lang="es-ES" sz="1400" b="0" i="0" kern="1200" baseline="0"/>
            <a:t>).</a:t>
          </a:r>
          <a:endParaRPr lang="en-US" sz="1400" kern="1200"/>
        </a:p>
      </dsp:txBody>
      <dsp:txXfrm>
        <a:off x="629724" y="1468021"/>
        <a:ext cx="3335207" cy="599040"/>
      </dsp:txXfrm>
    </dsp:sp>
    <dsp:sp modelId="{3D45BFE1-85F5-4115-A3F8-FD83557AC519}">
      <dsp:nvSpPr>
        <dsp:cNvPr id="0" name=""/>
        <dsp:cNvSpPr/>
      </dsp:nvSpPr>
      <dsp:spPr>
        <a:xfrm>
          <a:off x="916631" y="2174076"/>
          <a:ext cx="4091629" cy="6363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i="0" kern="1200" baseline="0"/>
            <a:t>Ala-Pívot (PF) 💪</a:t>
          </a:r>
          <a:r>
            <a:rPr lang="es-ES" sz="1400" b="0" i="0" kern="1200" baseline="0"/>
            <a:t> → Fuerte, lucha por rebotes (</a:t>
          </a:r>
          <a:r>
            <a:rPr lang="es-ES" sz="1400" b="1" i="0" kern="1200" baseline="0"/>
            <a:t>Ej: Giannis Antetokounmpo</a:t>
          </a:r>
          <a:r>
            <a:rPr lang="es-ES" sz="1400" b="0" i="0" kern="1200" baseline="0"/>
            <a:t>).</a:t>
          </a:r>
          <a:endParaRPr lang="en-US" sz="1400" kern="1200"/>
        </a:p>
      </dsp:txBody>
      <dsp:txXfrm>
        <a:off x="935268" y="2192713"/>
        <a:ext cx="3335207" cy="599040"/>
      </dsp:txXfrm>
    </dsp:sp>
    <dsp:sp modelId="{F114E445-5548-4A58-9C4A-AFB6CF8147D1}">
      <dsp:nvSpPr>
        <dsp:cNvPr id="0" name=""/>
        <dsp:cNvSpPr/>
      </dsp:nvSpPr>
      <dsp:spPr>
        <a:xfrm>
          <a:off x="1222175" y="2898768"/>
          <a:ext cx="4091629" cy="6363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b="1" i="0" kern="1200" baseline="0"/>
            <a:t>Pívot (C) 🏗️</a:t>
          </a:r>
          <a:r>
            <a:rPr lang="es-ES" sz="1400" b="0" i="0" kern="1200" baseline="0"/>
            <a:t> → El más alto, protege el aro (</a:t>
          </a:r>
          <a:r>
            <a:rPr lang="es-ES" sz="1400" b="1" i="0" kern="1200" baseline="0"/>
            <a:t>Ej: Shaquille O’Neal</a:t>
          </a:r>
          <a:r>
            <a:rPr lang="es-ES" sz="1400" b="0" i="0" kern="1200" baseline="0"/>
            <a:t>). </a:t>
          </a:r>
          <a:endParaRPr lang="en-US" sz="1400" kern="1200"/>
        </a:p>
      </dsp:txBody>
      <dsp:txXfrm>
        <a:off x="1240812" y="2917405"/>
        <a:ext cx="3335207" cy="599040"/>
      </dsp:txXfrm>
    </dsp:sp>
    <dsp:sp modelId="{551D3407-CEB4-4053-9FB3-6BE55E7E8900}">
      <dsp:nvSpPr>
        <dsp:cNvPr id="0" name=""/>
        <dsp:cNvSpPr/>
      </dsp:nvSpPr>
      <dsp:spPr>
        <a:xfrm>
          <a:off x="3678025" y="464863"/>
          <a:ext cx="413604" cy="41360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3771086" y="464863"/>
        <a:ext cx="227482" cy="311237"/>
      </dsp:txXfrm>
    </dsp:sp>
    <dsp:sp modelId="{260608BB-40AE-41C2-9821-326B87241B96}">
      <dsp:nvSpPr>
        <dsp:cNvPr id="0" name=""/>
        <dsp:cNvSpPr/>
      </dsp:nvSpPr>
      <dsp:spPr>
        <a:xfrm>
          <a:off x="3983568" y="1189555"/>
          <a:ext cx="413604" cy="41360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076629" y="1189555"/>
        <a:ext cx="227482" cy="311237"/>
      </dsp:txXfrm>
    </dsp:sp>
    <dsp:sp modelId="{218225B3-1C22-48F8-B70E-7ED2A98CECDA}">
      <dsp:nvSpPr>
        <dsp:cNvPr id="0" name=""/>
        <dsp:cNvSpPr/>
      </dsp:nvSpPr>
      <dsp:spPr>
        <a:xfrm>
          <a:off x="4289112" y="1903642"/>
          <a:ext cx="413604" cy="41360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382173" y="1903642"/>
        <a:ext cx="227482" cy="311237"/>
      </dsp:txXfrm>
    </dsp:sp>
    <dsp:sp modelId="{B2F731F7-25DF-4A0E-BA1E-C18FEB9F35ED}">
      <dsp:nvSpPr>
        <dsp:cNvPr id="0" name=""/>
        <dsp:cNvSpPr/>
      </dsp:nvSpPr>
      <dsp:spPr>
        <a:xfrm>
          <a:off x="4594656" y="2635404"/>
          <a:ext cx="413604" cy="41360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687717" y="2635404"/>
        <a:ext cx="227482" cy="31123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3B3440-5D28-4A4C-B9AA-7B2F5973810C}">
      <dsp:nvSpPr>
        <dsp:cNvPr id="0" name=""/>
        <dsp:cNvSpPr/>
      </dsp:nvSpPr>
      <dsp:spPr>
        <a:xfrm>
          <a:off x="0" y="17804"/>
          <a:ext cx="6252094" cy="1600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❓ ¿Conoces a algún jugador de baloncesto?</a:t>
          </a:r>
        </a:p>
      </dsp:txBody>
      <dsp:txXfrm>
        <a:off x="78133" y="95937"/>
        <a:ext cx="6095828" cy="1444294"/>
      </dsp:txXfrm>
    </dsp:sp>
    <dsp:sp modelId="{919884B1-F7DD-48BF-9F97-BA6A7B9AAA97}">
      <dsp:nvSpPr>
        <dsp:cNvPr id="0" name=""/>
        <dsp:cNvSpPr/>
      </dsp:nvSpPr>
      <dsp:spPr>
        <a:xfrm>
          <a:off x="0" y="1727804"/>
          <a:ext cx="6252094" cy="1600560"/>
        </a:xfrm>
        <a:prstGeom prst="roundRect">
          <a:avLst/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❓ ¿Sabes quién es Michael Jordan o LeBron James?</a:t>
          </a:r>
        </a:p>
      </dsp:txBody>
      <dsp:txXfrm>
        <a:off x="78133" y="1805937"/>
        <a:ext cx="6095828" cy="1444294"/>
      </dsp:txXfrm>
    </dsp:sp>
    <dsp:sp modelId="{0A437D83-D12B-4BE7-B981-FA8BC877296A}">
      <dsp:nvSpPr>
        <dsp:cNvPr id="0" name=""/>
        <dsp:cNvSpPr/>
      </dsp:nvSpPr>
      <dsp:spPr>
        <a:xfrm>
          <a:off x="0" y="3437805"/>
          <a:ext cx="6252094" cy="1600560"/>
        </a:xfrm>
        <a:prstGeom prst="round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❓ ¿Te gustaría jugar en un equipo?</a:t>
          </a:r>
        </a:p>
      </dsp:txBody>
      <dsp:txXfrm>
        <a:off x="78133" y="3515938"/>
        <a:ext cx="6095828" cy="144429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BF4D00-CA28-4538-B7F6-0952A8AD1A8D}">
      <dsp:nvSpPr>
        <dsp:cNvPr id="0" name=""/>
        <dsp:cNvSpPr/>
      </dsp:nvSpPr>
      <dsp:spPr>
        <a:xfrm>
          <a:off x="0" y="0"/>
          <a:ext cx="8739986" cy="81166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📌 Actividad para los voluntarios:</a:t>
          </a:r>
        </a:p>
      </dsp:txBody>
      <dsp:txXfrm>
        <a:off x="23773" y="23773"/>
        <a:ext cx="7795546" cy="764123"/>
      </dsp:txXfrm>
    </dsp:sp>
    <dsp:sp modelId="{A41BD0CD-11F9-439F-BA9D-385C636E3437}">
      <dsp:nvSpPr>
        <dsp:cNvPr id="0" name=""/>
        <dsp:cNvSpPr/>
      </dsp:nvSpPr>
      <dsp:spPr>
        <a:xfrm>
          <a:off x="731973" y="959245"/>
          <a:ext cx="8739986" cy="811669"/>
        </a:xfrm>
        <a:prstGeom prst="roundRect">
          <a:avLst>
            <a:gd name="adj" fmla="val 10000"/>
          </a:avLst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1️⃣ Formar pequeños grupos.</a:t>
          </a:r>
        </a:p>
      </dsp:txBody>
      <dsp:txXfrm>
        <a:off x="755746" y="983018"/>
        <a:ext cx="7432881" cy="764123"/>
      </dsp:txXfrm>
    </dsp:sp>
    <dsp:sp modelId="{021AA9F0-420C-471E-B032-F73ECA592EE8}">
      <dsp:nvSpPr>
        <dsp:cNvPr id="0" name=""/>
        <dsp:cNvSpPr/>
      </dsp:nvSpPr>
      <dsp:spPr>
        <a:xfrm>
          <a:off x="1453022" y="1918490"/>
          <a:ext cx="8739986" cy="811669"/>
        </a:xfrm>
        <a:prstGeom prst="roundRect">
          <a:avLst>
            <a:gd name="adj" fmla="val 10000"/>
          </a:avLst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2️⃣ Explicar cómo botar el balón.</a:t>
          </a:r>
        </a:p>
      </dsp:txBody>
      <dsp:txXfrm>
        <a:off x="1476795" y="1942263"/>
        <a:ext cx="7443806" cy="764123"/>
      </dsp:txXfrm>
    </dsp:sp>
    <dsp:sp modelId="{9B686969-59E5-4E37-B778-21E8C3A000FD}">
      <dsp:nvSpPr>
        <dsp:cNvPr id="0" name=""/>
        <dsp:cNvSpPr/>
      </dsp:nvSpPr>
      <dsp:spPr>
        <a:xfrm>
          <a:off x="2184996" y="2877735"/>
          <a:ext cx="8739986" cy="811669"/>
        </a:xfrm>
        <a:prstGeom prst="roundRect">
          <a:avLst>
            <a:gd name="adj" fmla="val 10000"/>
          </a:avLst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3️⃣ Hacer una mini competencia de tiros a la canasta (puede ser imaginaria).</a:t>
          </a:r>
        </a:p>
      </dsp:txBody>
      <dsp:txXfrm>
        <a:off x="2208769" y="2901508"/>
        <a:ext cx="7432881" cy="764123"/>
      </dsp:txXfrm>
    </dsp:sp>
    <dsp:sp modelId="{8A089FC5-FDE6-44BB-A89E-3ABE59522C4C}">
      <dsp:nvSpPr>
        <dsp:cNvPr id="0" name=""/>
        <dsp:cNvSpPr/>
      </dsp:nvSpPr>
      <dsp:spPr>
        <a:xfrm>
          <a:off x="8212401" y="621664"/>
          <a:ext cx="527584" cy="52758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8331107" y="621664"/>
        <a:ext cx="290172" cy="397007"/>
      </dsp:txXfrm>
    </dsp:sp>
    <dsp:sp modelId="{24FB0C19-0855-43BF-A321-79F501A47BCA}">
      <dsp:nvSpPr>
        <dsp:cNvPr id="0" name=""/>
        <dsp:cNvSpPr/>
      </dsp:nvSpPr>
      <dsp:spPr>
        <a:xfrm>
          <a:off x="8944375" y="1580910"/>
          <a:ext cx="527584" cy="52758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2512910"/>
            <a:satOff val="-2189"/>
            <a:lumOff val="-3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2512910"/>
              <a:satOff val="-2189"/>
              <a:lumOff val="-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9063081" y="1580910"/>
        <a:ext cx="290172" cy="397007"/>
      </dsp:txXfrm>
    </dsp:sp>
    <dsp:sp modelId="{55274DF7-46C5-49D4-9FF0-FA1F9BA4037F}">
      <dsp:nvSpPr>
        <dsp:cNvPr id="0" name=""/>
        <dsp:cNvSpPr/>
      </dsp:nvSpPr>
      <dsp:spPr>
        <a:xfrm>
          <a:off x="9665424" y="2540155"/>
          <a:ext cx="527584" cy="52758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9784130" y="2540155"/>
        <a:ext cx="290172" cy="397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5F_HNvP0nZY?feature=oembed" TargetMode="Externa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1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16F42E0-28DF-4093-AFC5-CA01F54C8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ídeo 4" descr="Lanzamiento de baloncesto en el aro">
            <a:extLst>
              <a:ext uri="{FF2B5EF4-FFF2-40B4-BE49-F238E27FC236}">
                <a16:creationId xmlns:a16="http://schemas.microsoft.com/office/drawing/2014/main" id="{5F3E77D3-0363-5344-F719-B37058C2E2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b="258"/>
          <a:stretch/>
        </p:blipFill>
        <p:spPr>
          <a:xfrm>
            <a:off x="2" y="-22"/>
            <a:ext cx="12188823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508" y="2206502"/>
            <a:ext cx="6858003" cy="244498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4805" y="1100922"/>
            <a:ext cx="6858003" cy="465613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4418" y="728897"/>
            <a:ext cx="5451109" cy="3728614"/>
          </a:xfrm>
        </p:spPr>
        <p:txBody>
          <a:bodyPr anchor="t">
            <a:normAutofit/>
          </a:bodyPr>
          <a:lstStyle/>
          <a:p>
            <a:pPr algn="r"/>
            <a:r>
              <a:rPr lang="es-ES" sz="51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Aprendemos sobre el Baloncesto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463" y="4084321"/>
            <a:ext cx="11380063" cy="2044770"/>
          </a:xfrm>
        </p:spPr>
        <p:txBody>
          <a:bodyPr anchor="b">
            <a:normAutofit fontScale="77500" lnSpcReduction="20000"/>
          </a:bodyPr>
          <a:lstStyle/>
          <a:p>
            <a:pPr algn="r">
              <a:lnSpc>
                <a:spcPct val="90000"/>
              </a:lnSpc>
            </a:pPr>
            <a:r>
              <a:rPr lang="es-ES" sz="2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Presentación para niños de 12-14 años con un nivel bajo de español.</a:t>
            </a:r>
          </a:p>
          <a:p>
            <a:pPr algn="r">
              <a:lnSpc>
                <a:spcPct val="90000"/>
              </a:lnSpc>
            </a:pPr>
            <a:endParaRPr lang="es-ES" sz="2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r">
              <a:lnSpc>
                <a:spcPct val="90000"/>
              </a:lnSpc>
            </a:pPr>
            <a:r>
              <a:rPr lang="es-ES" sz="2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📌 Voluntarios: </a:t>
            </a:r>
          </a:p>
          <a:p>
            <a:pPr algn="r">
              <a:lnSpc>
                <a:spcPct val="90000"/>
              </a:lnSpc>
            </a:pPr>
            <a:r>
              <a:rPr lang="es-ES" sz="2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- Explicar con frases simples.</a:t>
            </a:r>
          </a:p>
          <a:p>
            <a:pPr algn="r">
              <a:lnSpc>
                <a:spcPct val="90000"/>
              </a:lnSpc>
            </a:pPr>
            <a:r>
              <a:rPr lang="es-ES" sz="2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- Mostrar imágenes y videos.</a:t>
            </a:r>
          </a:p>
          <a:p>
            <a:pPr algn="r">
              <a:lnSpc>
                <a:spcPct val="90000"/>
              </a:lnSpc>
            </a:pPr>
            <a:r>
              <a:rPr lang="es-ES" sz="2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- Fomentar la participación con preguntas.</a:t>
            </a:r>
          </a:p>
          <a:p>
            <a:pPr algn="r">
              <a:lnSpc>
                <a:spcPct val="90000"/>
              </a:lnSpc>
            </a:pPr>
            <a:r>
              <a:rPr lang="es-ES" sz="2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- Se recomienda hacer la actividad en grupos pequeños</a:t>
            </a:r>
            <a:r>
              <a:rPr lang="es-ES" sz="1000" dirty="0">
                <a:solidFill>
                  <a:srgbClr val="FFFFFF"/>
                </a:solidFill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577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2547" y="548464"/>
            <a:ext cx="6796770" cy="1675623"/>
          </a:xfrm>
        </p:spPr>
        <p:txBody>
          <a:bodyPr anchor="b">
            <a:normAutofit/>
          </a:bodyPr>
          <a:lstStyle/>
          <a:p>
            <a:r>
              <a:rPr lang="es-ES" sz="4000"/>
              <a:t>¿Qué es el baloncesto?</a:t>
            </a:r>
          </a:p>
        </p:txBody>
      </p:sp>
      <p:pic>
        <p:nvPicPr>
          <p:cNvPr id="23" name="Picture 20">
            <a:extLst>
              <a:ext uri="{FF2B5EF4-FFF2-40B4-BE49-F238E27FC236}">
                <a16:creationId xmlns:a16="http://schemas.microsoft.com/office/drawing/2014/main" id="{4A8963EF-0926-A4AD-06A7-D724C1686C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4119"/>
          <a:stretch/>
        </p:blipFill>
        <p:spPr>
          <a:xfrm>
            <a:off x="20" y="10"/>
            <a:ext cx="4195384" cy="6857990"/>
          </a:xfrm>
          <a:prstGeom prst="rect">
            <a:avLst/>
          </a:prstGeom>
          <a:effectLst/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7A89B53-5FC7-15FC-B727-BDBE67B58B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5756471"/>
              </p:ext>
            </p:extLst>
          </p:nvPr>
        </p:nvGraphicFramePr>
        <p:xfrm>
          <a:off x="4552548" y="2409830"/>
          <a:ext cx="6796768" cy="3705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12188824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6740" y="0"/>
            <a:ext cx="4062085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6190" y="-5306190"/>
            <a:ext cx="1576446" cy="12188827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239" y="348865"/>
            <a:ext cx="10041408" cy="877729"/>
          </a:xfrm>
        </p:spPr>
        <p:txBody>
          <a:bodyPr anchor="ctr">
            <a:normAutofit/>
          </a:bodyPr>
          <a:lstStyle/>
          <a:p>
            <a:r>
              <a:rPr lang="es-ES" sz="4000">
                <a:solidFill>
                  <a:srgbClr val="FFFFFF"/>
                </a:solidFill>
              </a:rPr>
              <a:t>¿Has jugado al baloncesto?</a:t>
            </a:r>
          </a:p>
        </p:txBody>
      </p: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F7809CDC-697F-930F-E1E8-719E51E17C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4680468"/>
              </p:ext>
            </p:extLst>
          </p:nvPr>
        </p:nvGraphicFramePr>
        <p:xfrm>
          <a:off x="643888" y="2112579"/>
          <a:ext cx="10924983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A3EFF7B1-6CB7-47D1-AD37-B870CA2B2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7" y="0"/>
            <a:ext cx="1218577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FA2962B-21B6-4689-A95D-A8FF6ADE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3" y="0"/>
            <a:ext cx="12185778" cy="6858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745280D-ED36-41FE-8EB1-CE597C99C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117278" y="774970"/>
            <a:ext cx="304800" cy="429656"/>
            <a:chOff x="215328" y="-46937"/>
            <a:chExt cx="304800" cy="2773841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D26CEB3-5AE4-4088-AD63-396DB50F2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AA9279A-AD34-474C-834E-6BF658144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3589559-7D9A-4ECD-90BB-A5565E2DA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01B1A71-DCEA-4EB2-8133-98A2CD6F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0E95A5C-1E97-41C3-9DEC-245FF6DE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12045592" cy="4093306"/>
            <a:chOff x="1" y="2075420"/>
            <a:chExt cx="12048729" cy="4093306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8D3C3374-C720-4FCD-B6CD-AEF1D1A6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639E2EF-4D23-4EA3-B29E-D6362FF7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30820A4-6CEA-4BF7-8DE4-F5B2D2EB2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320E002-8AED-4D4F-A104-0585FFFB9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6A0BF3F3-3A09-42CE-9483-114BD01DD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B233BD5C-DFC7-4EB7-B348-7C9B5B8D0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A00D2CE1-35C1-46E6-BD59-CEE668BD9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5064" y="1042698"/>
            <a:ext cx="2796461" cy="711067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58DCE86-9AE1-46D1-96D6-04B8B3EDF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6606" y="317578"/>
            <a:ext cx="548497" cy="549007"/>
            <a:chOff x="7029447" y="3514725"/>
            <a:chExt cx="1285875" cy="549007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9B74739-D423-4F25-A976-0A6CD86D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018E700-FF08-42AA-9237-24E7A74AD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46B3488A-8A55-403E-B9C9-75AFA0CF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15089B9D-BA8D-4A64-B95F-33940D9D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E18403B7-F2C7-4C07-8522-21C319109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6094408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23B58CC6-A99E-43AF-A467-256F19287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5030" y="5940559"/>
            <a:ext cx="1285875" cy="549007"/>
            <a:chOff x="7029447" y="3514725"/>
            <a:chExt cx="1285875" cy="549007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FE97852-3A18-4317-B17E-8C45174F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9D0BC6E-6D0B-4589-B1BF-372BAA383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530B892E-E062-4B0A-B79E-E55D36EC9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D1A4DF9-C28A-4C0A-B273-702F0C48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771" y="495992"/>
            <a:ext cx="4194048" cy="5638831"/>
          </a:xfrm>
          <a:noFill/>
        </p:spPr>
        <p:txBody>
          <a:bodyPr anchor="ctr">
            <a:normAutofit/>
          </a:bodyPr>
          <a:lstStyle/>
          <a:p>
            <a:pPr algn="l"/>
            <a:r>
              <a:rPr lang="es-ES" sz="4800"/>
              <a:t>Reglas básicas del baloncesto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0DA3BB0-C76C-36A8-9AEE-D62D6AC1A9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7282672"/>
              </p:ext>
            </p:extLst>
          </p:nvPr>
        </p:nvGraphicFramePr>
        <p:xfrm>
          <a:off x="4914666" y="866585"/>
          <a:ext cx="6252094" cy="5056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-1500"/>
            <a:ext cx="12188824" cy="6858000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FC87AC-C919-4FE5-BAC3-39509E00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633" y="-1500"/>
            <a:ext cx="8117817" cy="6858001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D0659F6-0853-468D-B1B2-44FDBE98B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9269" y="-3000"/>
            <a:ext cx="12198087" cy="6859501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24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8411" y="0"/>
            <a:ext cx="11715046" cy="6858000"/>
          </a:xfrm>
          <a:prstGeom prst="rect">
            <a:avLst/>
          </a:prstGeom>
          <a:gradFill>
            <a:gsLst>
              <a:gs pos="19000">
                <a:srgbClr val="000000">
                  <a:alpha val="62000"/>
                </a:srgbClr>
              </a:gs>
              <a:gs pos="100000">
                <a:schemeClr val="accent1">
                  <a:lumMod val="75000"/>
                  <a:alpha val="44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2341" y="561203"/>
            <a:ext cx="9930104" cy="11659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🎥 Video explicativo sobre el baloncesto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77ACDD7-882D-4B81-A213-84C82B96B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2888341"/>
            <a:ext cx="12200639" cy="396815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lón de baloncesto entrando en una canasta frente al cielo">
            <a:extLst>
              <a:ext uri="{FF2B5EF4-FFF2-40B4-BE49-F238E27FC236}">
                <a16:creationId xmlns:a16="http://schemas.microsoft.com/office/drawing/2014/main" id="{9055A37A-1956-AA30-8BFD-0F01FCE64D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4980"/>
          <a:stretch/>
        </p:blipFill>
        <p:spPr>
          <a:xfrm>
            <a:off x="1381575" y="2491071"/>
            <a:ext cx="4480698" cy="2521065"/>
          </a:xfrm>
          <a:prstGeom prst="rect">
            <a:avLst/>
          </a:prstGeom>
        </p:spPr>
      </p:pic>
      <p:pic>
        <p:nvPicPr>
          <p:cNvPr id="4" name="Elementos multimedia en línea 3" title="¿Cómo se juega? Reglas básicas | Baloncesto">
            <a:hlinkClick r:id="" action="ppaction://media"/>
            <a:extLst>
              <a:ext uri="{FF2B5EF4-FFF2-40B4-BE49-F238E27FC236}">
                <a16:creationId xmlns:a16="http://schemas.microsoft.com/office/drawing/2014/main" id="{7AE78DAB-7F52-6666-1A2C-5EC641E6C4C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349070" y="2484499"/>
            <a:ext cx="4485046" cy="2534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6" name="Rectangle 1045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33D726B-BAE0-21A9-88FD-86EA1856C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101" y="502020"/>
            <a:ext cx="5322328" cy="1642970"/>
          </a:xfrm>
        </p:spPr>
        <p:txBody>
          <a:bodyPr anchor="b">
            <a:normAutofit/>
          </a:bodyPr>
          <a:lstStyle/>
          <a:p>
            <a:r>
              <a:rPr lang="es-ES" sz="4000" dirty="0"/>
              <a:t>¿Qué posiciones hay en el baloncesto?</a:t>
            </a:r>
          </a:p>
        </p:txBody>
      </p:sp>
      <p:graphicFrame>
        <p:nvGraphicFramePr>
          <p:cNvPr id="1056" name="Content Placeholder 3">
            <a:extLst>
              <a:ext uri="{FF2B5EF4-FFF2-40B4-BE49-F238E27FC236}">
                <a16:creationId xmlns:a16="http://schemas.microsoft.com/office/drawing/2014/main" id="{967AE4FD-DD96-4B0F-9C25-836F56A691F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44624" y="2405894"/>
          <a:ext cx="5313805" cy="3535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48" name="Rectangle 1047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1217" y="-5"/>
            <a:ext cx="4091455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0" name="Rectangle 1049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1217" y="-2"/>
            <a:ext cx="4091455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1217" y="-22"/>
            <a:ext cx="4067608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4" name="Rectangle 1053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1217" y="-10"/>
            <a:ext cx="361052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⇨ Posiciones Básicas del Baloncesto【y sus Funciones】">
            <a:extLst>
              <a:ext uri="{FF2B5EF4-FFF2-40B4-BE49-F238E27FC236}">
                <a16:creationId xmlns:a16="http://schemas.microsoft.com/office/drawing/2014/main" id="{D99C218D-8972-CDAE-C12E-CE2596DF8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74124" y="1521790"/>
            <a:ext cx="4169444" cy="3846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34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EFF7B1-6CB7-47D1-AD37-B870CA2B2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7" y="0"/>
            <a:ext cx="1218577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A2962B-21B6-4689-A95D-A8FF6ADE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3" y="0"/>
            <a:ext cx="12185778" cy="6858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45280D-ED36-41FE-8EB1-CE597C99C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117278" y="774970"/>
            <a:ext cx="304800" cy="429656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26CEB3-5AE4-4088-AD63-396DB50F2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AA9279A-AD34-474C-834E-6BF658144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3589559-7D9A-4ECD-90BB-A5565E2DA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01B1A71-DCEA-4EB2-8133-98A2CD6F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E95A5C-1E97-41C3-9DEC-245FF6DE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12045592" cy="4093306"/>
            <a:chOff x="1" y="2075420"/>
            <a:chExt cx="12048729" cy="409330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3C3374-C720-4FCD-B6CD-AEF1D1A6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639E2EF-4D23-4EA3-B29E-D6362FF7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30820A4-6CEA-4BF7-8DE4-F5B2D2EB2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320E002-8AED-4D4F-A104-0585FFFB9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A0BF3F3-3A09-42CE-9483-114BD01DD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33BD5C-DFC7-4EB7-B348-7C9B5B8D0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00D2CE1-35C1-46E6-BD59-CEE668BD9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5064" y="1042698"/>
            <a:ext cx="2796461" cy="711067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58DCE86-9AE1-46D1-96D6-04B8B3EDF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6606" y="317578"/>
            <a:ext cx="548497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9B74739-D423-4F25-A976-0A6CD86D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018E700-FF08-42AA-9237-24E7A74AD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6B3488A-8A55-403E-B9C9-75AFA0CF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089B9D-BA8D-4A64-B95F-33940D9D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18403B7-F2C7-4C07-8522-21C319109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6094408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3B58CC6-A99E-43AF-A467-256F19287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5030" y="5940559"/>
            <a:ext cx="1285875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FE97852-3A18-4317-B17E-8C45174F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9D0BC6E-6D0B-4589-B1BF-372BAA383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0B892E-E062-4B0A-B79E-E55D36EC9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D1A4DF9-C28A-4C0A-B273-702F0C48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771" y="495992"/>
            <a:ext cx="4194048" cy="5638831"/>
          </a:xfrm>
          <a:noFill/>
        </p:spPr>
        <p:txBody>
          <a:bodyPr anchor="ctr">
            <a:normAutofit/>
          </a:bodyPr>
          <a:lstStyle/>
          <a:p>
            <a:pPr algn="l"/>
            <a:r>
              <a:rPr lang="es-ES" sz="4800"/>
              <a:t>¿Quién es tu jugador favorito?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23972CE-EAA6-0B95-7F76-7085877D87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7093399"/>
              </p:ext>
            </p:extLst>
          </p:nvPr>
        </p:nvGraphicFramePr>
        <p:xfrm>
          <a:off x="4914666" y="866585"/>
          <a:ext cx="6252094" cy="5056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12188824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0714" y="0"/>
            <a:ext cx="4096144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09058" y="-5008456"/>
            <a:ext cx="2170709" cy="12188825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3203" y="348865"/>
            <a:ext cx="9715580" cy="1576446"/>
          </a:xfrm>
        </p:spPr>
        <p:txBody>
          <a:bodyPr anchor="ctr">
            <a:normAutofit/>
          </a:bodyPr>
          <a:lstStyle/>
          <a:p>
            <a:r>
              <a:rPr lang="es-ES" sz="4000">
                <a:solidFill>
                  <a:srgbClr val="FFFFFF"/>
                </a:solidFill>
              </a:rPr>
              <a:t>¡Vamos a jugar!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C75162B-968A-5B63-57FB-499C090CAF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3254910"/>
              </p:ext>
            </p:extLst>
          </p:nvPr>
        </p:nvGraphicFramePr>
        <p:xfrm>
          <a:off x="643888" y="2615979"/>
          <a:ext cx="10924983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338</Words>
  <Application>Microsoft Office PowerPoint</Application>
  <PresentationFormat>Personalizado</PresentationFormat>
  <Paragraphs>37</Paragraphs>
  <Slides>8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Aprendemos sobre el Baloncesto</vt:lpstr>
      <vt:lpstr>¿Qué es el baloncesto?</vt:lpstr>
      <vt:lpstr>¿Has jugado al baloncesto?</vt:lpstr>
      <vt:lpstr>Reglas básicas del baloncesto</vt:lpstr>
      <vt:lpstr>🎥 Video explicativo sobre el baloncesto</vt:lpstr>
      <vt:lpstr>¿Qué posiciones hay en el baloncesto?</vt:lpstr>
      <vt:lpstr>¿Quién es tu jugador favorito?</vt:lpstr>
      <vt:lpstr>¡Vamos a jugar!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UX325</dc:creator>
  <cp:keywords/>
  <dc:description>generated using python-pptx</dc:description>
  <cp:lastModifiedBy>Ínigo Pérez Urien</cp:lastModifiedBy>
  <cp:revision>2</cp:revision>
  <dcterms:created xsi:type="dcterms:W3CDTF">2013-01-27T09:14:16Z</dcterms:created>
  <dcterms:modified xsi:type="dcterms:W3CDTF">2025-02-15T19:49:14Z</dcterms:modified>
  <cp:category/>
</cp:coreProperties>
</file>

<file path=docProps/thumbnail.jpeg>
</file>